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4"/>
  </p:sldMasterIdLst>
  <p:notesMasterIdLst>
    <p:notesMasterId r:id="rId13"/>
  </p:notesMasterIdLst>
  <p:sldIdLst>
    <p:sldId id="260" r:id="rId5"/>
    <p:sldId id="262" r:id="rId6"/>
    <p:sldId id="266" r:id="rId7"/>
    <p:sldId id="263" r:id="rId8"/>
    <p:sldId id="267" r:id="rId9"/>
    <p:sldId id="264" r:id="rId10"/>
    <p:sldId id="268" r:id="rId11"/>
    <p:sldId id="25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00B9"/>
    <a:srgbClr val="7A01E5"/>
    <a:srgbClr val="704B9E"/>
    <a:srgbClr val="F1C4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7D791C-BEEB-4732-8F37-C8A64CFB2ED9}" v="20" dt="2023-09-08T09:09:27.4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86"/>
    <p:restoredTop sz="96675"/>
  </p:normalViewPr>
  <p:slideViewPr>
    <p:cSldViewPr snapToGrid="0">
      <p:cViewPr varScale="1">
        <p:scale>
          <a:sx n="110" d="100"/>
          <a:sy n="110" d="100"/>
        </p:scale>
        <p:origin x="66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userId="0a034e68-0cd9-47b1-9a34-d01f258e5f62" providerId="ADAL" clId="{817D791C-BEEB-4732-8F37-C8A64CFB2ED9}"/>
    <pc:docChg chg="undo custSel addSld delSld modSld delMainMaster modMainMaster delSection modSection">
      <pc:chgData name="Maria" userId="0a034e68-0cd9-47b1-9a34-d01f258e5f62" providerId="ADAL" clId="{817D791C-BEEB-4732-8F37-C8A64CFB2ED9}" dt="2023-09-08T09:09:42.483" v="174" actId="1076"/>
      <pc:docMkLst>
        <pc:docMk/>
      </pc:docMkLst>
      <pc:sldChg chg="del">
        <pc:chgData name="Maria" userId="0a034e68-0cd9-47b1-9a34-d01f258e5f62" providerId="ADAL" clId="{817D791C-BEEB-4732-8F37-C8A64CFB2ED9}" dt="2023-09-08T09:04:19.990" v="0" actId="47"/>
        <pc:sldMkLst>
          <pc:docMk/>
          <pc:sldMk cId="682235465" sldId="256"/>
        </pc:sldMkLst>
      </pc:sldChg>
      <pc:sldChg chg="addSp delSp modSp mod modClrScheme chgLayout">
        <pc:chgData name="Maria" userId="0a034e68-0cd9-47b1-9a34-d01f258e5f62" providerId="ADAL" clId="{817D791C-BEEB-4732-8F37-C8A64CFB2ED9}" dt="2023-09-08T09:09:42.483" v="174" actId="1076"/>
        <pc:sldMkLst>
          <pc:docMk/>
          <pc:sldMk cId="2796396336" sldId="257"/>
        </pc:sldMkLst>
        <pc:spChg chg="add mod ord">
          <ac:chgData name="Maria" userId="0a034e68-0cd9-47b1-9a34-d01f258e5f62" providerId="ADAL" clId="{817D791C-BEEB-4732-8F37-C8A64CFB2ED9}" dt="2023-09-08T09:09:33.044" v="171" actId="20577"/>
          <ac:spMkLst>
            <pc:docMk/>
            <pc:sldMk cId="2796396336" sldId="257"/>
            <ac:spMk id="2" creationId="{14FD6E04-DC29-1A3E-E91C-114448C223F9}"/>
          </ac:spMkLst>
        </pc:spChg>
        <pc:spChg chg="del">
          <ac:chgData name="Maria" userId="0a034e68-0cd9-47b1-9a34-d01f258e5f62" providerId="ADAL" clId="{817D791C-BEEB-4732-8F37-C8A64CFB2ED9}" dt="2023-09-08T09:09:36.507" v="172" actId="478"/>
          <ac:spMkLst>
            <pc:docMk/>
            <pc:sldMk cId="2796396336" sldId="257"/>
            <ac:spMk id="11" creationId="{BBC8F1F5-2AF5-E30C-09F1-85815071B16D}"/>
          </ac:spMkLst>
        </pc:spChg>
        <pc:spChg chg="mod">
          <ac:chgData name="Maria" userId="0a034e68-0cd9-47b1-9a34-d01f258e5f62" providerId="ADAL" clId="{817D791C-BEEB-4732-8F37-C8A64CFB2ED9}" dt="2023-09-08T09:09:42.483" v="174" actId="1076"/>
          <ac:spMkLst>
            <pc:docMk/>
            <pc:sldMk cId="2796396336" sldId="257"/>
            <ac:spMk id="12" creationId="{E52AB0BA-41D6-36B3-CA3C-54229550D3B9}"/>
          </ac:spMkLst>
        </pc:spChg>
      </pc:sldChg>
      <pc:sldChg chg="del">
        <pc:chgData name="Maria" userId="0a034e68-0cd9-47b1-9a34-d01f258e5f62" providerId="ADAL" clId="{817D791C-BEEB-4732-8F37-C8A64CFB2ED9}" dt="2023-09-08T09:05:01.571" v="106" actId="47"/>
        <pc:sldMkLst>
          <pc:docMk/>
          <pc:sldMk cId="1838902726" sldId="258"/>
        </pc:sldMkLst>
      </pc:sldChg>
      <pc:sldChg chg="modSp mod">
        <pc:chgData name="Maria" userId="0a034e68-0cd9-47b1-9a34-d01f258e5f62" providerId="ADAL" clId="{817D791C-BEEB-4732-8F37-C8A64CFB2ED9}" dt="2023-09-08T09:04:52.771" v="105" actId="20577"/>
        <pc:sldMkLst>
          <pc:docMk/>
          <pc:sldMk cId="3633021468" sldId="260"/>
        </pc:sldMkLst>
        <pc:spChg chg="mod">
          <ac:chgData name="Maria" userId="0a034e68-0cd9-47b1-9a34-d01f258e5f62" providerId="ADAL" clId="{817D791C-BEEB-4732-8F37-C8A64CFB2ED9}" dt="2023-09-08T09:04:33.585" v="25" actId="20577"/>
          <ac:spMkLst>
            <pc:docMk/>
            <pc:sldMk cId="3633021468" sldId="260"/>
            <ac:spMk id="8" creationId="{1943C97B-507F-B6FF-0A36-0B185EAD3874}"/>
          </ac:spMkLst>
        </pc:spChg>
        <pc:spChg chg="mod">
          <ac:chgData name="Maria" userId="0a034e68-0cd9-47b1-9a34-d01f258e5f62" providerId="ADAL" clId="{817D791C-BEEB-4732-8F37-C8A64CFB2ED9}" dt="2023-09-08T09:04:52.771" v="105" actId="20577"/>
          <ac:spMkLst>
            <pc:docMk/>
            <pc:sldMk cId="3633021468" sldId="260"/>
            <ac:spMk id="9" creationId="{E780A462-7120-4B57-6A8C-44BCB547C3F0}"/>
          </ac:spMkLst>
        </pc:spChg>
      </pc:sldChg>
      <pc:sldChg chg="del">
        <pc:chgData name="Maria" userId="0a034e68-0cd9-47b1-9a34-d01f258e5f62" providerId="ADAL" clId="{817D791C-BEEB-4732-8F37-C8A64CFB2ED9}" dt="2023-09-08T09:05:01.571" v="106" actId="47"/>
        <pc:sldMkLst>
          <pc:docMk/>
          <pc:sldMk cId="2738682710" sldId="261"/>
        </pc:sldMkLst>
      </pc:sldChg>
      <pc:sldChg chg="addSp delSp modSp mod modClrScheme chgLayout">
        <pc:chgData name="Maria" userId="0a034e68-0cd9-47b1-9a34-d01f258e5f62" providerId="ADAL" clId="{817D791C-BEEB-4732-8F37-C8A64CFB2ED9}" dt="2023-09-08T09:08:32.838" v="151" actId="700"/>
        <pc:sldMkLst>
          <pc:docMk/>
          <pc:sldMk cId="1760747231" sldId="263"/>
        </pc:sldMkLst>
        <pc:spChg chg="add del mod ord">
          <ac:chgData name="Maria" userId="0a034e68-0cd9-47b1-9a34-d01f258e5f62" providerId="ADAL" clId="{817D791C-BEEB-4732-8F37-C8A64CFB2ED9}" dt="2023-09-08T09:08:32.838" v="151" actId="700"/>
          <ac:spMkLst>
            <pc:docMk/>
            <pc:sldMk cId="1760747231" sldId="263"/>
            <ac:spMk id="2" creationId="{B28C7EE3-A95A-7462-94B6-C7B5CCDCCD12}"/>
          </ac:spMkLst>
        </pc:spChg>
        <pc:spChg chg="add del mod ord">
          <ac:chgData name="Maria" userId="0a034e68-0cd9-47b1-9a34-d01f258e5f62" providerId="ADAL" clId="{817D791C-BEEB-4732-8F37-C8A64CFB2ED9}" dt="2023-09-08T09:08:32.838" v="151" actId="700"/>
          <ac:spMkLst>
            <pc:docMk/>
            <pc:sldMk cId="1760747231" sldId="263"/>
            <ac:spMk id="3" creationId="{3FF73097-0FBA-B0D7-5B6F-E4E46F3A8FE8}"/>
          </ac:spMkLst>
        </pc:spChg>
        <pc:spChg chg="add del mod ord">
          <ac:chgData name="Maria" userId="0a034e68-0cd9-47b1-9a34-d01f258e5f62" providerId="ADAL" clId="{817D791C-BEEB-4732-8F37-C8A64CFB2ED9}" dt="2023-09-08T09:08:32.838" v="151" actId="700"/>
          <ac:spMkLst>
            <pc:docMk/>
            <pc:sldMk cId="1760747231" sldId="263"/>
            <ac:spMk id="6" creationId="{23BE3FEB-7BAC-0203-7D34-2B215C6BE2AA}"/>
          </ac:spMkLst>
        </pc:spChg>
        <pc:spChg chg="add del mod ord">
          <ac:chgData name="Maria" userId="0a034e68-0cd9-47b1-9a34-d01f258e5f62" providerId="ADAL" clId="{817D791C-BEEB-4732-8F37-C8A64CFB2ED9}" dt="2023-09-08T09:08:32.838" v="151" actId="700"/>
          <ac:spMkLst>
            <pc:docMk/>
            <pc:sldMk cId="1760747231" sldId="263"/>
            <ac:spMk id="7" creationId="{85779700-1603-45F1-F5F6-8681903287B6}"/>
          </ac:spMkLst>
        </pc:spChg>
        <pc:spChg chg="add del mod ord">
          <ac:chgData name="Maria" userId="0a034e68-0cd9-47b1-9a34-d01f258e5f62" providerId="ADAL" clId="{817D791C-BEEB-4732-8F37-C8A64CFB2ED9}" dt="2023-09-08T09:08:32.838" v="151" actId="700"/>
          <ac:spMkLst>
            <pc:docMk/>
            <pc:sldMk cId="1760747231" sldId="263"/>
            <ac:spMk id="8" creationId="{958E0F5C-AA4E-08F3-6F5B-585CF1B464FE}"/>
          </ac:spMkLst>
        </pc:spChg>
      </pc:sldChg>
      <pc:sldChg chg="addSp delSp modSp new del mod modClrScheme chgLayout">
        <pc:chgData name="Maria" userId="0a034e68-0cd9-47b1-9a34-d01f258e5f62" providerId="ADAL" clId="{817D791C-BEEB-4732-8F37-C8A64CFB2ED9}" dt="2023-09-08T09:09:14.481" v="159" actId="47"/>
        <pc:sldMkLst>
          <pc:docMk/>
          <pc:sldMk cId="372398641" sldId="269"/>
        </pc:sldMkLst>
        <pc:spChg chg="del mod ord">
          <ac:chgData name="Maria" userId="0a034e68-0cd9-47b1-9a34-d01f258e5f62" providerId="ADAL" clId="{817D791C-BEEB-4732-8F37-C8A64CFB2ED9}" dt="2023-09-08T09:08:37.015" v="153" actId="700"/>
          <ac:spMkLst>
            <pc:docMk/>
            <pc:sldMk cId="372398641" sldId="269"/>
            <ac:spMk id="2" creationId="{FF59308F-A0CD-4DD6-8D08-4E52BE544224}"/>
          </ac:spMkLst>
        </pc:spChg>
        <pc:spChg chg="del mod ord">
          <ac:chgData name="Maria" userId="0a034e68-0cd9-47b1-9a34-d01f258e5f62" providerId="ADAL" clId="{817D791C-BEEB-4732-8F37-C8A64CFB2ED9}" dt="2023-09-08T09:08:37.015" v="153" actId="700"/>
          <ac:spMkLst>
            <pc:docMk/>
            <pc:sldMk cId="372398641" sldId="269"/>
            <ac:spMk id="3" creationId="{3FE1DC89-6A32-4F83-BB24-CB14C7E10418}"/>
          </ac:spMkLst>
        </pc:spChg>
        <pc:spChg chg="del mod ord">
          <ac:chgData name="Maria" userId="0a034e68-0cd9-47b1-9a34-d01f258e5f62" providerId="ADAL" clId="{817D791C-BEEB-4732-8F37-C8A64CFB2ED9}" dt="2023-09-08T09:08:37.015" v="153" actId="700"/>
          <ac:spMkLst>
            <pc:docMk/>
            <pc:sldMk cId="372398641" sldId="269"/>
            <ac:spMk id="4" creationId="{3EA3D96A-95EB-3FF5-9165-AC849CD641F0}"/>
          </ac:spMkLst>
        </pc:spChg>
        <pc:spChg chg="del mod ord">
          <ac:chgData name="Maria" userId="0a034e68-0cd9-47b1-9a34-d01f258e5f62" providerId="ADAL" clId="{817D791C-BEEB-4732-8F37-C8A64CFB2ED9}" dt="2023-09-08T09:08:37.015" v="153" actId="700"/>
          <ac:spMkLst>
            <pc:docMk/>
            <pc:sldMk cId="372398641" sldId="269"/>
            <ac:spMk id="5" creationId="{6A75C73B-6209-8CF2-6305-5CEBC4596FDE}"/>
          </ac:spMkLst>
        </pc:spChg>
        <pc:spChg chg="del mod ord">
          <ac:chgData name="Maria" userId="0a034e68-0cd9-47b1-9a34-d01f258e5f62" providerId="ADAL" clId="{817D791C-BEEB-4732-8F37-C8A64CFB2ED9}" dt="2023-09-08T09:08:37.015" v="153" actId="700"/>
          <ac:spMkLst>
            <pc:docMk/>
            <pc:sldMk cId="372398641" sldId="269"/>
            <ac:spMk id="6" creationId="{FA25305A-C5E2-324C-4BDF-7380959779FA}"/>
          </ac:spMkLst>
        </pc:spChg>
        <pc:spChg chg="add mod ord">
          <ac:chgData name="Maria" userId="0a034e68-0cd9-47b1-9a34-d01f258e5f62" providerId="ADAL" clId="{817D791C-BEEB-4732-8F37-C8A64CFB2ED9}" dt="2023-09-08T09:08:37.015" v="153" actId="700"/>
          <ac:spMkLst>
            <pc:docMk/>
            <pc:sldMk cId="372398641" sldId="269"/>
            <ac:spMk id="7" creationId="{6B726534-469E-A9AA-1623-C661D9AB4883}"/>
          </ac:spMkLst>
        </pc:spChg>
        <pc:spChg chg="add mod ord">
          <ac:chgData name="Maria" userId="0a034e68-0cd9-47b1-9a34-d01f258e5f62" providerId="ADAL" clId="{817D791C-BEEB-4732-8F37-C8A64CFB2ED9}" dt="2023-09-08T09:08:37.015" v="153" actId="700"/>
          <ac:spMkLst>
            <pc:docMk/>
            <pc:sldMk cId="372398641" sldId="269"/>
            <ac:spMk id="8" creationId="{A0005BA2-6742-C657-FF64-BB480ABDA2F3}"/>
          </ac:spMkLst>
        </pc:spChg>
        <pc:spChg chg="add mod ord">
          <ac:chgData name="Maria" userId="0a034e68-0cd9-47b1-9a34-d01f258e5f62" providerId="ADAL" clId="{817D791C-BEEB-4732-8F37-C8A64CFB2ED9}" dt="2023-09-08T09:08:37.015" v="153" actId="700"/>
          <ac:spMkLst>
            <pc:docMk/>
            <pc:sldMk cId="372398641" sldId="269"/>
            <ac:spMk id="9" creationId="{E0DF3334-CD84-9DE4-97F3-6BA810571782}"/>
          </ac:spMkLst>
        </pc:spChg>
        <pc:spChg chg="add mod ord">
          <ac:chgData name="Maria" userId="0a034e68-0cd9-47b1-9a34-d01f258e5f62" providerId="ADAL" clId="{817D791C-BEEB-4732-8F37-C8A64CFB2ED9}" dt="2023-09-08T09:08:37.015" v="153" actId="700"/>
          <ac:spMkLst>
            <pc:docMk/>
            <pc:sldMk cId="372398641" sldId="269"/>
            <ac:spMk id="10" creationId="{94245925-473B-C328-0B41-4DCF5DC24BBF}"/>
          </ac:spMkLst>
        </pc:spChg>
        <pc:spChg chg="add mod ord">
          <ac:chgData name="Maria" userId="0a034e68-0cd9-47b1-9a34-d01f258e5f62" providerId="ADAL" clId="{817D791C-BEEB-4732-8F37-C8A64CFB2ED9}" dt="2023-09-08T09:08:37.015" v="153" actId="700"/>
          <ac:spMkLst>
            <pc:docMk/>
            <pc:sldMk cId="372398641" sldId="269"/>
            <ac:spMk id="11" creationId="{96B2F4D8-4274-7635-D0D5-98A034A979A4}"/>
          </ac:spMkLst>
        </pc:spChg>
        <pc:spChg chg="add del mod">
          <ac:chgData name="Maria" userId="0a034e68-0cd9-47b1-9a34-d01f258e5f62" providerId="ADAL" clId="{817D791C-BEEB-4732-8F37-C8A64CFB2ED9}" dt="2023-09-08T09:08:59.461" v="155" actId="478"/>
          <ac:spMkLst>
            <pc:docMk/>
            <pc:sldMk cId="372398641" sldId="269"/>
            <ac:spMk id="12" creationId="{D20753A6-FEC8-F342-F89A-A539212A874F}"/>
          </ac:spMkLst>
        </pc:spChg>
        <pc:spChg chg="add del mod">
          <ac:chgData name="Maria" userId="0a034e68-0cd9-47b1-9a34-d01f258e5f62" providerId="ADAL" clId="{817D791C-BEEB-4732-8F37-C8A64CFB2ED9}" dt="2023-09-08T09:09:01.443" v="156" actId="478"/>
          <ac:spMkLst>
            <pc:docMk/>
            <pc:sldMk cId="372398641" sldId="269"/>
            <ac:spMk id="13" creationId="{B077EC9C-6E48-88C4-65B6-C2A153A1B9EE}"/>
          </ac:spMkLst>
        </pc:spChg>
        <pc:spChg chg="add del mod">
          <ac:chgData name="Maria" userId="0a034e68-0cd9-47b1-9a34-d01f258e5f62" providerId="ADAL" clId="{817D791C-BEEB-4732-8F37-C8A64CFB2ED9}" dt="2023-09-08T09:09:02.707" v="157" actId="478"/>
          <ac:spMkLst>
            <pc:docMk/>
            <pc:sldMk cId="372398641" sldId="269"/>
            <ac:spMk id="14" creationId="{28EA35E8-69B8-ECDE-F935-9BC98BA07E52}"/>
          </ac:spMkLst>
        </pc:spChg>
        <pc:spChg chg="add del mod">
          <ac:chgData name="Maria" userId="0a034e68-0cd9-47b1-9a34-d01f258e5f62" providerId="ADAL" clId="{817D791C-BEEB-4732-8F37-C8A64CFB2ED9}" dt="2023-09-08T09:09:04.129" v="158" actId="478"/>
          <ac:spMkLst>
            <pc:docMk/>
            <pc:sldMk cId="372398641" sldId="269"/>
            <ac:spMk id="15" creationId="{81A992CE-354E-EA09-E954-CC2D58682FEB}"/>
          </ac:spMkLst>
        </pc:spChg>
        <pc:spChg chg="add mod">
          <ac:chgData name="Maria" userId="0a034e68-0cd9-47b1-9a34-d01f258e5f62" providerId="ADAL" clId="{817D791C-BEEB-4732-8F37-C8A64CFB2ED9}" dt="2023-09-08T09:08:49.831" v="154"/>
          <ac:spMkLst>
            <pc:docMk/>
            <pc:sldMk cId="372398641" sldId="269"/>
            <ac:spMk id="19" creationId="{DCD0F132-785E-6665-FB1E-EE694F68CA8F}"/>
          </ac:spMkLst>
        </pc:spChg>
        <pc:spChg chg="add mod">
          <ac:chgData name="Maria" userId="0a034e68-0cd9-47b1-9a34-d01f258e5f62" providerId="ADAL" clId="{817D791C-BEEB-4732-8F37-C8A64CFB2ED9}" dt="2023-09-08T09:08:49.831" v="154"/>
          <ac:spMkLst>
            <pc:docMk/>
            <pc:sldMk cId="372398641" sldId="269"/>
            <ac:spMk id="20" creationId="{5572C1B7-2E76-C938-09B8-C5517963F547}"/>
          </ac:spMkLst>
        </pc:spChg>
        <pc:spChg chg="add mod">
          <ac:chgData name="Maria" userId="0a034e68-0cd9-47b1-9a34-d01f258e5f62" providerId="ADAL" clId="{817D791C-BEEB-4732-8F37-C8A64CFB2ED9}" dt="2023-09-08T09:08:49.831" v="154"/>
          <ac:spMkLst>
            <pc:docMk/>
            <pc:sldMk cId="372398641" sldId="269"/>
            <ac:spMk id="21" creationId="{4BF8BFFC-C4F7-8804-46FD-F86D9CC69244}"/>
          </ac:spMkLst>
        </pc:spChg>
        <pc:spChg chg="add mod">
          <ac:chgData name="Maria" userId="0a034e68-0cd9-47b1-9a34-d01f258e5f62" providerId="ADAL" clId="{817D791C-BEEB-4732-8F37-C8A64CFB2ED9}" dt="2023-09-08T09:08:49.831" v="154"/>
          <ac:spMkLst>
            <pc:docMk/>
            <pc:sldMk cId="372398641" sldId="269"/>
            <ac:spMk id="22" creationId="{F6E49B69-2742-0AB4-F74E-2401F1B37487}"/>
          </ac:spMkLst>
        </pc:spChg>
        <pc:picChg chg="add mod">
          <ac:chgData name="Maria" userId="0a034e68-0cd9-47b1-9a34-d01f258e5f62" providerId="ADAL" clId="{817D791C-BEEB-4732-8F37-C8A64CFB2ED9}" dt="2023-09-08T09:08:49.831" v="154"/>
          <ac:picMkLst>
            <pc:docMk/>
            <pc:sldMk cId="372398641" sldId="269"/>
            <ac:picMk id="23" creationId="{1BCDAAF6-AAE7-DFF1-EE69-FE7F6F539FD7}"/>
          </ac:picMkLst>
        </pc:picChg>
        <pc:picChg chg="add mod">
          <ac:chgData name="Maria" userId="0a034e68-0cd9-47b1-9a34-d01f258e5f62" providerId="ADAL" clId="{817D791C-BEEB-4732-8F37-C8A64CFB2ED9}" dt="2023-09-08T09:08:49.831" v="154"/>
          <ac:picMkLst>
            <pc:docMk/>
            <pc:sldMk cId="372398641" sldId="269"/>
            <ac:picMk id="24" creationId="{493EE779-B254-77FA-12B0-B88B9C960875}"/>
          </ac:picMkLst>
        </pc:picChg>
        <pc:picChg chg="add mod">
          <ac:chgData name="Maria" userId="0a034e68-0cd9-47b1-9a34-d01f258e5f62" providerId="ADAL" clId="{817D791C-BEEB-4732-8F37-C8A64CFB2ED9}" dt="2023-09-08T09:08:49.831" v="154"/>
          <ac:picMkLst>
            <pc:docMk/>
            <pc:sldMk cId="372398641" sldId="269"/>
            <ac:picMk id="25" creationId="{8D1DE6D3-DB06-8CBE-B2E1-376AEDD87FB8}"/>
          </ac:picMkLst>
        </pc:picChg>
        <pc:picChg chg="add mod">
          <ac:chgData name="Maria" userId="0a034e68-0cd9-47b1-9a34-d01f258e5f62" providerId="ADAL" clId="{817D791C-BEEB-4732-8F37-C8A64CFB2ED9}" dt="2023-09-08T09:08:49.831" v="154"/>
          <ac:picMkLst>
            <pc:docMk/>
            <pc:sldMk cId="372398641" sldId="269"/>
            <ac:picMk id="26" creationId="{6173DC64-34AB-91D0-79B9-B9D3494FCF3E}"/>
          </ac:picMkLst>
        </pc:picChg>
        <pc:cxnChg chg="add mod">
          <ac:chgData name="Maria" userId="0a034e68-0cd9-47b1-9a34-d01f258e5f62" providerId="ADAL" clId="{817D791C-BEEB-4732-8F37-C8A64CFB2ED9}" dt="2023-09-08T09:08:49.831" v="154"/>
          <ac:cxnSpMkLst>
            <pc:docMk/>
            <pc:sldMk cId="372398641" sldId="269"/>
            <ac:cxnSpMk id="16" creationId="{220C7B51-4378-C844-7ED0-B1F8B3685251}"/>
          </ac:cxnSpMkLst>
        </pc:cxnChg>
        <pc:cxnChg chg="add mod">
          <ac:chgData name="Maria" userId="0a034e68-0cd9-47b1-9a34-d01f258e5f62" providerId="ADAL" clId="{817D791C-BEEB-4732-8F37-C8A64CFB2ED9}" dt="2023-09-08T09:08:49.831" v="154"/>
          <ac:cxnSpMkLst>
            <pc:docMk/>
            <pc:sldMk cId="372398641" sldId="269"/>
            <ac:cxnSpMk id="17" creationId="{B1F059B0-2910-4AE3-92F3-4E11ABD9FAC7}"/>
          </ac:cxnSpMkLst>
        </pc:cxnChg>
        <pc:cxnChg chg="add mod">
          <ac:chgData name="Maria" userId="0a034e68-0cd9-47b1-9a34-d01f258e5f62" providerId="ADAL" clId="{817D791C-BEEB-4732-8F37-C8A64CFB2ED9}" dt="2023-09-08T09:08:49.831" v="154"/>
          <ac:cxnSpMkLst>
            <pc:docMk/>
            <pc:sldMk cId="372398641" sldId="269"/>
            <ac:cxnSpMk id="18" creationId="{4F6319F2-7577-FDDF-5D4B-0CE8014B1F53}"/>
          </ac:cxnSpMkLst>
        </pc:cxnChg>
      </pc:sldChg>
      <pc:sldChg chg="del">
        <pc:chgData name="Maria" userId="0a034e68-0cd9-47b1-9a34-d01f258e5f62" providerId="ADAL" clId="{817D791C-BEEB-4732-8F37-C8A64CFB2ED9}" dt="2023-09-08T09:04:19.990" v="0" actId="47"/>
        <pc:sldMkLst>
          <pc:docMk/>
          <pc:sldMk cId="3717159636" sldId="269"/>
        </pc:sldMkLst>
      </pc:sldChg>
      <pc:sldChg chg="del">
        <pc:chgData name="Maria" userId="0a034e68-0cd9-47b1-9a34-d01f258e5f62" providerId="ADAL" clId="{817D791C-BEEB-4732-8F37-C8A64CFB2ED9}" dt="2023-09-08T09:04:19.990" v="0" actId="47"/>
        <pc:sldMkLst>
          <pc:docMk/>
          <pc:sldMk cId="3021959814" sldId="270"/>
        </pc:sldMkLst>
      </pc:sldChg>
      <pc:sldChg chg="del">
        <pc:chgData name="Maria" userId="0a034e68-0cd9-47b1-9a34-d01f258e5f62" providerId="ADAL" clId="{817D791C-BEEB-4732-8F37-C8A64CFB2ED9}" dt="2023-09-08T09:04:19.990" v="0" actId="47"/>
        <pc:sldMkLst>
          <pc:docMk/>
          <pc:sldMk cId="2289060472" sldId="271"/>
        </pc:sldMkLst>
      </pc:sldChg>
      <pc:sldChg chg="del">
        <pc:chgData name="Maria" userId="0a034e68-0cd9-47b1-9a34-d01f258e5f62" providerId="ADAL" clId="{817D791C-BEEB-4732-8F37-C8A64CFB2ED9}" dt="2023-09-08T09:04:19.990" v="0" actId="47"/>
        <pc:sldMkLst>
          <pc:docMk/>
          <pc:sldMk cId="1598268455" sldId="272"/>
        </pc:sldMkLst>
      </pc:sldChg>
      <pc:sldChg chg="del">
        <pc:chgData name="Maria" userId="0a034e68-0cd9-47b1-9a34-d01f258e5f62" providerId="ADAL" clId="{817D791C-BEEB-4732-8F37-C8A64CFB2ED9}" dt="2023-09-08T09:04:19.990" v="0" actId="47"/>
        <pc:sldMkLst>
          <pc:docMk/>
          <pc:sldMk cId="3282418488" sldId="273"/>
        </pc:sldMkLst>
      </pc:sldChg>
      <pc:sldChg chg="del">
        <pc:chgData name="Maria" userId="0a034e68-0cd9-47b1-9a34-d01f258e5f62" providerId="ADAL" clId="{817D791C-BEEB-4732-8F37-C8A64CFB2ED9}" dt="2023-09-08T09:04:19.990" v="0" actId="47"/>
        <pc:sldMkLst>
          <pc:docMk/>
          <pc:sldMk cId="931488316" sldId="274"/>
        </pc:sldMkLst>
      </pc:sldChg>
      <pc:sldChg chg="del">
        <pc:chgData name="Maria" userId="0a034e68-0cd9-47b1-9a34-d01f258e5f62" providerId="ADAL" clId="{817D791C-BEEB-4732-8F37-C8A64CFB2ED9}" dt="2023-09-08T09:04:19.990" v="0" actId="47"/>
        <pc:sldMkLst>
          <pc:docMk/>
          <pc:sldMk cId="592331215" sldId="5532"/>
        </pc:sldMkLst>
      </pc:sldChg>
      <pc:sldChg chg="del">
        <pc:chgData name="Maria" userId="0a034e68-0cd9-47b1-9a34-d01f258e5f62" providerId="ADAL" clId="{817D791C-BEEB-4732-8F37-C8A64CFB2ED9}" dt="2023-09-08T09:04:19.990" v="0" actId="47"/>
        <pc:sldMkLst>
          <pc:docMk/>
          <pc:sldMk cId="259591508" sldId="5533"/>
        </pc:sldMkLst>
      </pc:sldChg>
      <pc:sldChg chg="del">
        <pc:chgData name="Maria" userId="0a034e68-0cd9-47b1-9a34-d01f258e5f62" providerId="ADAL" clId="{817D791C-BEEB-4732-8F37-C8A64CFB2ED9}" dt="2023-09-08T09:04:19.990" v="0" actId="47"/>
        <pc:sldMkLst>
          <pc:docMk/>
          <pc:sldMk cId="2327044784" sldId="5534"/>
        </pc:sldMkLst>
      </pc:sldChg>
      <pc:sldChg chg="del">
        <pc:chgData name="Maria" userId="0a034e68-0cd9-47b1-9a34-d01f258e5f62" providerId="ADAL" clId="{817D791C-BEEB-4732-8F37-C8A64CFB2ED9}" dt="2023-09-08T09:04:19.990" v="0" actId="47"/>
        <pc:sldMkLst>
          <pc:docMk/>
          <pc:sldMk cId="2078296563" sldId="5535"/>
        </pc:sldMkLst>
      </pc:sldChg>
      <pc:sldMasterChg chg="delSldLayout modSldLayout sldLayoutOrd">
        <pc:chgData name="Maria" userId="0a034e68-0cd9-47b1-9a34-d01f258e5f62" providerId="ADAL" clId="{817D791C-BEEB-4732-8F37-C8A64CFB2ED9}" dt="2023-09-08T09:08:15.664" v="149" actId="20578"/>
        <pc:sldMasterMkLst>
          <pc:docMk/>
          <pc:sldMasterMk cId="3644375369" sldId="2147483648"/>
        </pc:sldMasterMkLst>
        <pc:sldLayoutChg chg="del">
          <pc:chgData name="Maria" userId="0a034e68-0cd9-47b1-9a34-d01f258e5f62" providerId="ADAL" clId="{817D791C-BEEB-4732-8F37-C8A64CFB2ED9}" dt="2023-09-08T09:05:37.719" v="111" actId="2696"/>
          <pc:sldLayoutMkLst>
            <pc:docMk/>
            <pc:sldMasterMk cId="3644375369" sldId="2147483648"/>
            <pc:sldLayoutMk cId="845717305" sldId="2147483649"/>
          </pc:sldLayoutMkLst>
        </pc:sldLayoutChg>
        <pc:sldLayoutChg chg="addSp delSp modSp">
          <pc:chgData name="Maria" userId="0a034e68-0cd9-47b1-9a34-d01f258e5f62" providerId="ADAL" clId="{817D791C-BEEB-4732-8F37-C8A64CFB2ED9}" dt="2023-09-08T09:05:29.601" v="108" actId="478"/>
          <pc:sldLayoutMkLst>
            <pc:docMk/>
            <pc:sldMasterMk cId="3644375369" sldId="2147483648"/>
            <pc:sldLayoutMk cId="3658947613" sldId="2147483650"/>
          </pc:sldLayoutMkLst>
          <pc:picChg chg="add mod">
            <ac:chgData name="Maria" userId="0a034e68-0cd9-47b1-9a34-d01f258e5f62" providerId="ADAL" clId="{817D791C-BEEB-4732-8F37-C8A64CFB2ED9}" dt="2023-09-08T09:05:26.030" v="107"/>
            <ac:picMkLst>
              <pc:docMk/>
              <pc:sldMasterMk cId="3644375369" sldId="2147483648"/>
              <pc:sldLayoutMk cId="3658947613" sldId="2147483650"/>
              <ac:picMk id="2" creationId="{8D527776-D074-B3C9-7C44-5523156475EC}"/>
            </ac:picMkLst>
          </pc:picChg>
          <pc:picChg chg="add mod">
            <ac:chgData name="Maria" userId="0a034e68-0cd9-47b1-9a34-d01f258e5f62" providerId="ADAL" clId="{817D791C-BEEB-4732-8F37-C8A64CFB2ED9}" dt="2023-09-08T09:05:26.030" v="107"/>
            <ac:picMkLst>
              <pc:docMk/>
              <pc:sldMasterMk cId="3644375369" sldId="2147483648"/>
              <pc:sldLayoutMk cId="3658947613" sldId="2147483650"/>
              <ac:picMk id="3" creationId="{E0E1CCE1-7923-C7C5-91B6-53A3EF94441B}"/>
            </ac:picMkLst>
          </pc:picChg>
          <pc:picChg chg="add mod">
            <ac:chgData name="Maria" userId="0a034e68-0cd9-47b1-9a34-d01f258e5f62" providerId="ADAL" clId="{817D791C-BEEB-4732-8F37-C8A64CFB2ED9}" dt="2023-09-08T09:05:26.030" v="107"/>
            <ac:picMkLst>
              <pc:docMk/>
              <pc:sldMasterMk cId="3644375369" sldId="2147483648"/>
              <pc:sldLayoutMk cId="3658947613" sldId="2147483650"/>
              <ac:picMk id="6" creationId="{F6024BEA-52B1-C59C-CE87-A096878F366D}"/>
            </ac:picMkLst>
          </pc:picChg>
          <pc:picChg chg="del">
            <ac:chgData name="Maria" userId="0a034e68-0cd9-47b1-9a34-d01f258e5f62" providerId="ADAL" clId="{817D791C-BEEB-4732-8F37-C8A64CFB2ED9}" dt="2023-09-08T09:05:29.601" v="108" actId="478"/>
            <ac:picMkLst>
              <pc:docMk/>
              <pc:sldMasterMk cId="3644375369" sldId="2147483648"/>
              <pc:sldLayoutMk cId="3658947613" sldId="2147483650"/>
              <ac:picMk id="27" creationId="{3E1E2C3A-76FE-617B-CD05-21DCC0514B01}"/>
            </ac:picMkLst>
          </pc:picChg>
          <pc:picChg chg="del">
            <ac:chgData name="Maria" userId="0a034e68-0cd9-47b1-9a34-d01f258e5f62" providerId="ADAL" clId="{817D791C-BEEB-4732-8F37-C8A64CFB2ED9}" dt="2023-09-08T09:05:29.601" v="108" actId="478"/>
            <ac:picMkLst>
              <pc:docMk/>
              <pc:sldMasterMk cId="3644375369" sldId="2147483648"/>
              <pc:sldLayoutMk cId="3658947613" sldId="2147483650"/>
              <ac:picMk id="28" creationId="{ABB5F631-B64D-9BB1-6FA9-3496F72552B4}"/>
            </ac:picMkLst>
          </pc:picChg>
          <pc:picChg chg="del">
            <ac:chgData name="Maria" userId="0a034e68-0cd9-47b1-9a34-d01f258e5f62" providerId="ADAL" clId="{817D791C-BEEB-4732-8F37-C8A64CFB2ED9}" dt="2023-09-08T09:05:29.601" v="108" actId="478"/>
            <ac:picMkLst>
              <pc:docMk/>
              <pc:sldMasterMk cId="3644375369" sldId="2147483648"/>
              <pc:sldLayoutMk cId="3658947613" sldId="2147483650"/>
              <ac:picMk id="31" creationId="{320D37D5-7062-6FE2-5A27-59B73959D5BC}"/>
            </ac:picMkLst>
          </pc:picChg>
          <pc:cxnChg chg="add mod">
            <ac:chgData name="Maria" userId="0a034e68-0cd9-47b1-9a34-d01f258e5f62" providerId="ADAL" clId="{817D791C-BEEB-4732-8F37-C8A64CFB2ED9}" dt="2023-09-08T09:05:26.030" v="107"/>
            <ac:cxnSpMkLst>
              <pc:docMk/>
              <pc:sldMasterMk cId="3644375369" sldId="2147483648"/>
              <pc:sldLayoutMk cId="3658947613" sldId="2147483650"/>
              <ac:cxnSpMk id="4" creationId="{5FD5F97C-A0C6-FFBD-5EE5-B71EBE6793AC}"/>
            </ac:cxnSpMkLst>
          </pc:cxnChg>
          <pc:cxnChg chg="add mod">
            <ac:chgData name="Maria" userId="0a034e68-0cd9-47b1-9a34-d01f258e5f62" providerId="ADAL" clId="{817D791C-BEEB-4732-8F37-C8A64CFB2ED9}" dt="2023-09-08T09:05:26.030" v="107"/>
            <ac:cxnSpMkLst>
              <pc:docMk/>
              <pc:sldMasterMk cId="3644375369" sldId="2147483648"/>
              <pc:sldLayoutMk cId="3658947613" sldId="2147483650"/>
              <ac:cxnSpMk id="5" creationId="{F3413474-A9C5-0DFE-E24B-C1D4344E6270}"/>
            </ac:cxnSpMkLst>
          </pc:cxnChg>
          <pc:cxnChg chg="del">
            <ac:chgData name="Maria" userId="0a034e68-0cd9-47b1-9a34-d01f258e5f62" providerId="ADAL" clId="{817D791C-BEEB-4732-8F37-C8A64CFB2ED9}" dt="2023-09-08T09:05:29.601" v="108" actId="478"/>
            <ac:cxnSpMkLst>
              <pc:docMk/>
              <pc:sldMasterMk cId="3644375369" sldId="2147483648"/>
              <pc:sldLayoutMk cId="3658947613" sldId="2147483650"/>
              <ac:cxnSpMk id="29" creationId="{03AF1D46-DFC6-4396-4C3E-BCA5A7DFB175}"/>
            </ac:cxnSpMkLst>
          </pc:cxnChg>
          <pc:cxnChg chg="del">
            <ac:chgData name="Maria" userId="0a034e68-0cd9-47b1-9a34-d01f258e5f62" providerId="ADAL" clId="{817D791C-BEEB-4732-8F37-C8A64CFB2ED9}" dt="2023-09-08T09:05:29.601" v="108" actId="478"/>
            <ac:cxnSpMkLst>
              <pc:docMk/>
              <pc:sldMasterMk cId="3644375369" sldId="2147483648"/>
              <pc:sldLayoutMk cId="3658947613" sldId="2147483650"/>
              <ac:cxnSpMk id="30" creationId="{ECDD08A1-C0C3-892B-1316-1B8499F38E82}"/>
            </ac:cxnSpMkLst>
          </pc:cxnChg>
        </pc:sldLayoutChg>
        <pc:sldLayoutChg chg="delSp mod ord">
          <pc:chgData name="Maria" userId="0a034e68-0cd9-47b1-9a34-d01f258e5f62" providerId="ADAL" clId="{817D791C-BEEB-4732-8F37-C8A64CFB2ED9}" dt="2023-09-08T09:08:15.664" v="149" actId="20578"/>
          <pc:sldLayoutMkLst>
            <pc:docMk/>
            <pc:sldMasterMk cId="3644375369" sldId="2147483648"/>
            <pc:sldLayoutMk cId="1510749732" sldId="2147483652"/>
          </pc:sldLayoutMkLst>
          <pc:picChg chg="del">
            <ac:chgData name="Maria" userId="0a034e68-0cd9-47b1-9a34-d01f258e5f62" providerId="ADAL" clId="{817D791C-BEEB-4732-8F37-C8A64CFB2ED9}" dt="2023-09-08T09:08:10.378" v="148" actId="478"/>
            <ac:picMkLst>
              <pc:docMk/>
              <pc:sldMasterMk cId="3644375369" sldId="2147483648"/>
              <pc:sldLayoutMk cId="1510749732" sldId="2147483652"/>
              <ac:picMk id="6" creationId="{C4B58558-38A1-F0BC-B0B5-90A30D3B7358}"/>
            </ac:picMkLst>
          </pc:picChg>
          <pc:picChg chg="del">
            <ac:chgData name="Maria" userId="0a034e68-0cd9-47b1-9a34-d01f258e5f62" providerId="ADAL" clId="{817D791C-BEEB-4732-8F37-C8A64CFB2ED9}" dt="2023-09-08T09:08:10.378" v="148" actId="478"/>
            <ac:picMkLst>
              <pc:docMk/>
              <pc:sldMasterMk cId="3644375369" sldId="2147483648"/>
              <pc:sldLayoutMk cId="1510749732" sldId="2147483652"/>
              <ac:picMk id="7" creationId="{62F4D1CC-7131-95FF-FE88-91B9CC0B4035}"/>
            </ac:picMkLst>
          </pc:picChg>
          <pc:picChg chg="del">
            <ac:chgData name="Maria" userId="0a034e68-0cd9-47b1-9a34-d01f258e5f62" providerId="ADAL" clId="{817D791C-BEEB-4732-8F37-C8A64CFB2ED9}" dt="2023-09-08T09:08:07.819" v="147" actId="478"/>
            <ac:picMkLst>
              <pc:docMk/>
              <pc:sldMasterMk cId="3644375369" sldId="2147483648"/>
              <pc:sldLayoutMk cId="1510749732" sldId="2147483652"/>
              <ac:picMk id="8" creationId="{7D5A1922-89B1-85A0-33C2-9AB1323AFAA6}"/>
            </ac:picMkLst>
          </pc:picChg>
          <pc:picChg chg="del">
            <ac:chgData name="Maria" userId="0a034e68-0cd9-47b1-9a34-d01f258e5f62" providerId="ADAL" clId="{817D791C-BEEB-4732-8F37-C8A64CFB2ED9}" dt="2023-09-08T09:08:10.378" v="148" actId="478"/>
            <ac:picMkLst>
              <pc:docMk/>
              <pc:sldMasterMk cId="3644375369" sldId="2147483648"/>
              <pc:sldLayoutMk cId="1510749732" sldId="2147483652"/>
              <ac:picMk id="12" creationId="{B9DDC893-7930-211B-CF2A-3ADBAD21B087}"/>
            </ac:picMkLst>
          </pc:picChg>
          <pc:cxnChg chg="del">
            <ac:chgData name="Maria" userId="0a034e68-0cd9-47b1-9a34-d01f258e5f62" providerId="ADAL" clId="{817D791C-BEEB-4732-8F37-C8A64CFB2ED9}" dt="2023-09-08T09:08:10.378" v="148" actId="478"/>
            <ac:cxnSpMkLst>
              <pc:docMk/>
              <pc:sldMasterMk cId="3644375369" sldId="2147483648"/>
              <pc:sldLayoutMk cId="1510749732" sldId="2147483652"/>
              <ac:cxnSpMk id="10" creationId="{53DE30F3-D9E2-2D1B-C0F1-B01B26E5BCD9}"/>
            </ac:cxnSpMkLst>
          </pc:cxnChg>
          <pc:cxnChg chg="del">
            <ac:chgData name="Maria" userId="0a034e68-0cd9-47b1-9a34-d01f258e5f62" providerId="ADAL" clId="{817D791C-BEEB-4732-8F37-C8A64CFB2ED9}" dt="2023-09-08T09:08:10.378" v="148" actId="478"/>
            <ac:cxnSpMkLst>
              <pc:docMk/>
              <pc:sldMasterMk cId="3644375369" sldId="2147483648"/>
              <pc:sldLayoutMk cId="1510749732" sldId="2147483652"/>
              <ac:cxnSpMk id="11" creationId="{75BD06BC-AD24-E63C-3C08-D09806F2A2E5}"/>
            </ac:cxnSpMkLst>
          </pc:cxnChg>
        </pc:sldLayoutChg>
        <pc:sldLayoutChg chg="del">
          <pc:chgData name="Maria" userId="0a034e68-0cd9-47b1-9a34-d01f258e5f62" providerId="ADAL" clId="{817D791C-BEEB-4732-8F37-C8A64CFB2ED9}" dt="2023-09-08T09:06:34.644" v="123" actId="2696"/>
          <pc:sldLayoutMkLst>
            <pc:docMk/>
            <pc:sldMasterMk cId="3644375369" sldId="2147483648"/>
            <pc:sldLayoutMk cId="4274235718" sldId="2147483653"/>
          </pc:sldLayoutMkLst>
        </pc:sldLayoutChg>
        <pc:sldLayoutChg chg="addSp delSp modSp mod">
          <pc:chgData name="Maria" userId="0a034e68-0cd9-47b1-9a34-d01f258e5f62" providerId="ADAL" clId="{817D791C-BEEB-4732-8F37-C8A64CFB2ED9}" dt="2023-09-08T09:07:56.861" v="146" actId="404"/>
          <pc:sldLayoutMkLst>
            <pc:docMk/>
            <pc:sldMasterMk cId="3644375369" sldId="2147483648"/>
            <pc:sldLayoutMk cId="2890008656" sldId="2147483655"/>
          </pc:sldLayoutMkLst>
          <pc:spChg chg="mod">
            <ac:chgData name="Maria" userId="0a034e68-0cd9-47b1-9a34-d01f258e5f62" providerId="ADAL" clId="{817D791C-BEEB-4732-8F37-C8A64CFB2ED9}" dt="2023-09-08T09:07:56.861" v="146" actId="404"/>
            <ac:spMkLst>
              <pc:docMk/>
              <pc:sldMasterMk cId="3644375369" sldId="2147483648"/>
              <pc:sldLayoutMk cId="2890008656" sldId="2147483655"/>
              <ac:spMk id="3" creationId="{C603EE9C-5A9B-4058-EEB9-131CDFF9CFA1}"/>
            </ac:spMkLst>
          </pc:spChg>
          <pc:spChg chg="add del">
            <ac:chgData name="Maria" userId="0a034e68-0cd9-47b1-9a34-d01f258e5f62" providerId="ADAL" clId="{817D791C-BEEB-4732-8F37-C8A64CFB2ED9}" dt="2023-09-08T09:06:18.438" v="116" actId="11529"/>
            <ac:spMkLst>
              <pc:docMk/>
              <pc:sldMasterMk cId="3644375369" sldId="2147483648"/>
              <pc:sldLayoutMk cId="2890008656" sldId="2147483655"/>
              <ac:spMk id="14" creationId="{64A88799-179F-4A08-4996-715700C0F843}"/>
            </ac:spMkLst>
          </pc:spChg>
          <pc:spChg chg="add mod">
            <ac:chgData name="Maria" userId="0a034e68-0cd9-47b1-9a34-d01f258e5f62" providerId="ADAL" clId="{817D791C-BEEB-4732-8F37-C8A64CFB2ED9}" dt="2023-09-08T09:06:32.189" v="122" actId="1076"/>
            <ac:spMkLst>
              <pc:docMk/>
              <pc:sldMasterMk cId="3644375369" sldId="2147483648"/>
              <pc:sldLayoutMk cId="2890008656" sldId="2147483655"/>
              <ac:spMk id="15" creationId="{122ADEE9-84F9-2BB6-1436-73A7A8FC027A}"/>
            </ac:spMkLst>
          </pc:spChg>
          <pc:picChg chg="add mod">
            <ac:chgData name="Maria" userId="0a034e68-0cd9-47b1-9a34-d01f258e5f62" providerId="ADAL" clId="{817D791C-BEEB-4732-8F37-C8A64CFB2ED9}" dt="2023-09-08T09:06:01.414" v="112"/>
            <ac:picMkLst>
              <pc:docMk/>
              <pc:sldMasterMk cId="3644375369" sldId="2147483648"/>
              <pc:sldLayoutMk cId="2890008656" sldId="2147483655"/>
              <ac:picMk id="2" creationId="{F3C515AC-6BC9-2B60-479C-7CB83475BDFB}"/>
            </ac:picMkLst>
          </pc:picChg>
          <pc:picChg chg="del">
            <ac:chgData name="Maria" userId="0a034e68-0cd9-47b1-9a34-d01f258e5f62" providerId="ADAL" clId="{817D791C-BEEB-4732-8F37-C8A64CFB2ED9}" dt="2023-09-08T09:06:07.923" v="115" actId="478"/>
            <ac:picMkLst>
              <pc:docMk/>
              <pc:sldMasterMk cId="3644375369" sldId="2147483648"/>
              <pc:sldLayoutMk cId="2890008656" sldId="2147483655"/>
              <ac:picMk id="4" creationId="{440BACDE-483B-B04D-9933-12BD2B449577}"/>
            </ac:picMkLst>
          </pc:picChg>
          <pc:picChg chg="mod">
            <ac:chgData name="Maria" userId="0a034e68-0cd9-47b1-9a34-d01f258e5f62" providerId="ADAL" clId="{817D791C-BEEB-4732-8F37-C8A64CFB2ED9}" dt="2023-09-08T09:06:04.646" v="114" actId="1076"/>
            <ac:picMkLst>
              <pc:docMk/>
              <pc:sldMasterMk cId="3644375369" sldId="2147483648"/>
              <pc:sldLayoutMk cId="2890008656" sldId="2147483655"/>
              <ac:picMk id="5" creationId="{04981492-F15A-8405-5DEE-20D478E86C76}"/>
            </ac:picMkLst>
          </pc:picChg>
          <pc:picChg chg="add mod">
            <ac:chgData name="Maria" userId="0a034e68-0cd9-47b1-9a34-d01f258e5f62" providerId="ADAL" clId="{817D791C-BEEB-4732-8F37-C8A64CFB2ED9}" dt="2023-09-08T09:06:01.414" v="112"/>
            <ac:picMkLst>
              <pc:docMk/>
              <pc:sldMasterMk cId="3644375369" sldId="2147483648"/>
              <pc:sldLayoutMk cId="2890008656" sldId="2147483655"/>
              <ac:picMk id="6" creationId="{615F0511-5090-7FF4-630A-5FF13551883C}"/>
            </ac:picMkLst>
          </pc:picChg>
          <pc:picChg chg="del">
            <ac:chgData name="Maria" userId="0a034e68-0cd9-47b1-9a34-d01f258e5f62" providerId="ADAL" clId="{817D791C-BEEB-4732-8F37-C8A64CFB2ED9}" dt="2023-09-08T09:06:07.923" v="115" actId="478"/>
            <ac:picMkLst>
              <pc:docMk/>
              <pc:sldMasterMk cId="3644375369" sldId="2147483648"/>
              <pc:sldLayoutMk cId="2890008656" sldId="2147483655"/>
              <ac:picMk id="7" creationId="{D0EB9E27-4E34-6E03-5CB1-94F6EE44A6B9}"/>
            </ac:picMkLst>
          </pc:picChg>
          <pc:picChg chg="del">
            <ac:chgData name="Maria" userId="0a034e68-0cd9-47b1-9a34-d01f258e5f62" providerId="ADAL" clId="{817D791C-BEEB-4732-8F37-C8A64CFB2ED9}" dt="2023-09-08T09:06:07.923" v="115" actId="478"/>
            <ac:picMkLst>
              <pc:docMk/>
              <pc:sldMasterMk cId="3644375369" sldId="2147483648"/>
              <pc:sldLayoutMk cId="2890008656" sldId="2147483655"/>
              <ac:picMk id="10" creationId="{6B305E71-3A48-538C-67EE-991D1627C1A2}"/>
            </ac:picMkLst>
          </pc:picChg>
          <pc:picChg chg="add mod">
            <ac:chgData name="Maria" userId="0a034e68-0cd9-47b1-9a34-d01f258e5f62" providerId="ADAL" clId="{817D791C-BEEB-4732-8F37-C8A64CFB2ED9}" dt="2023-09-08T09:06:01.414" v="112"/>
            <ac:picMkLst>
              <pc:docMk/>
              <pc:sldMasterMk cId="3644375369" sldId="2147483648"/>
              <pc:sldLayoutMk cId="2890008656" sldId="2147483655"/>
              <ac:picMk id="13" creationId="{D9CCD102-519F-1074-1B57-CA1D7F9E0057}"/>
            </ac:picMkLst>
          </pc:picChg>
          <pc:cxnChg chg="del">
            <ac:chgData name="Maria" userId="0a034e68-0cd9-47b1-9a34-d01f258e5f62" providerId="ADAL" clId="{817D791C-BEEB-4732-8F37-C8A64CFB2ED9}" dt="2023-09-08T09:06:07.923" v="115" actId="478"/>
            <ac:cxnSpMkLst>
              <pc:docMk/>
              <pc:sldMasterMk cId="3644375369" sldId="2147483648"/>
              <pc:sldLayoutMk cId="2890008656" sldId="2147483655"/>
              <ac:cxnSpMk id="8" creationId="{99F73A41-EDA9-3112-9C9C-2A195904FFDB}"/>
            </ac:cxnSpMkLst>
          </pc:cxnChg>
          <pc:cxnChg chg="del">
            <ac:chgData name="Maria" userId="0a034e68-0cd9-47b1-9a34-d01f258e5f62" providerId="ADAL" clId="{817D791C-BEEB-4732-8F37-C8A64CFB2ED9}" dt="2023-09-08T09:06:07.923" v="115" actId="478"/>
            <ac:cxnSpMkLst>
              <pc:docMk/>
              <pc:sldMasterMk cId="3644375369" sldId="2147483648"/>
              <pc:sldLayoutMk cId="2890008656" sldId="2147483655"/>
              <ac:cxnSpMk id="9" creationId="{6AB6ABCF-5867-86F8-5121-03524CE7CF29}"/>
            </ac:cxnSpMkLst>
          </pc:cxnChg>
          <pc:cxnChg chg="add mod">
            <ac:chgData name="Maria" userId="0a034e68-0cd9-47b1-9a34-d01f258e5f62" providerId="ADAL" clId="{817D791C-BEEB-4732-8F37-C8A64CFB2ED9}" dt="2023-09-08T09:06:01.414" v="112"/>
            <ac:cxnSpMkLst>
              <pc:docMk/>
              <pc:sldMasterMk cId="3644375369" sldId="2147483648"/>
              <pc:sldLayoutMk cId="2890008656" sldId="2147483655"/>
              <ac:cxnSpMk id="11" creationId="{CCCEA6F4-114A-6C76-9EC1-D87F8D4C143B}"/>
            </ac:cxnSpMkLst>
          </pc:cxnChg>
          <pc:cxnChg chg="add mod">
            <ac:chgData name="Maria" userId="0a034e68-0cd9-47b1-9a34-d01f258e5f62" providerId="ADAL" clId="{817D791C-BEEB-4732-8F37-C8A64CFB2ED9}" dt="2023-09-08T09:06:01.414" v="112"/>
            <ac:cxnSpMkLst>
              <pc:docMk/>
              <pc:sldMasterMk cId="3644375369" sldId="2147483648"/>
              <pc:sldLayoutMk cId="2890008656" sldId="2147483655"/>
              <ac:cxnSpMk id="12" creationId="{89E58A6F-AAF3-8C1D-54C8-D3707CF191B0}"/>
            </ac:cxnSpMkLst>
          </pc:cxnChg>
        </pc:sldLayoutChg>
        <pc:sldLayoutChg chg="addSp delSp modSp mod">
          <pc:chgData name="Maria" userId="0a034e68-0cd9-47b1-9a34-d01f258e5f62" providerId="ADAL" clId="{817D791C-BEEB-4732-8F37-C8A64CFB2ED9}" dt="2023-09-08T09:07:48.829" v="144" actId="404"/>
          <pc:sldLayoutMkLst>
            <pc:docMk/>
            <pc:sldMasterMk cId="3644375369" sldId="2147483648"/>
            <pc:sldLayoutMk cId="1746217530" sldId="2147483656"/>
          </pc:sldLayoutMkLst>
          <pc:spChg chg="del">
            <ac:chgData name="Maria" userId="0a034e68-0cd9-47b1-9a34-d01f258e5f62" providerId="ADAL" clId="{817D791C-BEEB-4732-8F37-C8A64CFB2ED9}" dt="2023-09-08T09:07:17.083" v="131" actId="478"/>
            <ac:spMkLst>
              <pc:docMk/>
              <pc:sldMasterMk cId="3644375369" sldId="2147483648"/>
              <pc:sldLayoutMk cId="1746217530" sldId="2147483656"/>
              <ac:spMk id="2" creationId="{EFBEA8F3-2139-227D-74CC-9FAC199A302D}"/>
            </ac:spMkLst>
          </pc:spChg>
          <pc:spChg chg="del">
            <ac:chgData name="Maria" userId="0a034e68-0cd9-47b1-9a34-d01f258e5f62" providerId="ADAL" clId="{817D791C-BEEB-4732-8F37-C8A64CFB2ED9}" dt="2023-09-08T09:06:58.226" v="127" actId="478"/>
            <ac:spMkLst>
              <pc:docMk/>
              <pc:sldMasterMk cId="3644375369" sldId="2147483648"/>
              <pc:sldLayoutMk cId="1746217530" sldId="2147483656"/>
              <ac:spMk id="3" creationId="{69F42B26-0326-B898-6465-D7D43EDF6EE2}"/>
            </ac:spMkLst>
          </pc:spChg>
          <pc:spChg chg="add del">
            <ac:chgData name="Maria" userId="0a034e68-0cd9-47b1-9a34-d01f258e5f62" providerId="ADAL" clId="{817D791C-BEEB-4732-8F37-C8A64CFB2ED9}" dt="2023-09-08T09:07:04.979" v="128" actId="11529"/>
            <ac:spMkLst>
              <pc:docMk/>
              <pc:sldMasterMk cId="3644375369" sldId="2147483648"/>
              <pc:sldLayoutMk cId="1746217530" sldId="2147483656"/>
              <ac:spMk id="4" creationId="{0BE51B15-A12D-D854-4C89-E9CCF234A4CC}"/>
            </ac:spMkLst>
          </pc:spChg>
          <pc:spChg chg="add del mod">
            <ac:chgData name="Maria" userId="0a034e68-0cd9-47b1-9a34-d01f258e5f62" providerId="ADAL" clId="{817D791C-BEEB-4732-8F37-C8A64CFB2ED9}" dt="2023-09-08T09:07:06.940" v="129" actId="478"/>
            <ac:spMkLst>
              <pc:docMk/>
              <pc:sldMasterMk cId="3644375369" sldId="2147483648"/>
              <pc:sldLayoutMk cId="1746217530" sldId="2147483656"/>
              <ac:spMk id="11" creationId="{1253E52A-A94B-7E4C-EFB7-2F1B1D1433C3}"/>
            </ac:spMkLst>
          </pc:spChg>
          <pc:spChg chg="add del">
            <ac:chgData name="Maria" userId="0a034e68-0cd9-47b1-9a34-d01f258e5f62" providerId="ADAL" clId="{817D791C-BEEB-4732-8F37-C8A64CFB2ED9}" dt="2023-09-08T09:07:12.056" v="130" actId="11529"/>
            <ac:spMkLst>
              <pc:docMk/>
              <pc:sldMasterMk cId="3644375369" sldId="2147483648"/>
              <pc:sldLayoutMk cId="1746217530" sldId="2147483656"/>
              <ac:spMk id="12" creationId="{1FD9ABD7-520D-473C-5820-0D78CE8EC527}"/>
            </ac:spMkLst>
          </pc:spChg>
          <pc:spChg chg="add mod">
            <ac:chgData name="Maria" userId="0a034e68-0cd9-47b1-9a34-d01f258e5f62" providerId="ADAL" clId="{817D791C-BEEB-4732-8F37-C8A64CFB2ED9}" dt="2023-09-08T09:07:48.829" v="144" actId="404"/>
            <ac:spMkLst>
              <pc:docMk/>
              <pc:sldMasterMk cId="3644375369" sldId="2147483648"/>
              <pc:sldLayoutMk cId="1746217530" sldId="2147483656"/>
              <ac:spMk id="13" creationId="{593E34F3-B0F7-E43C-897A-9E7CFD43E907}"/>
            </ac:spMkLst>
          </pc:spChg>
          <pc:spChg chg="add del">
            <ac:chgData name="Maria" userId="0a034e68-0cd9-47b1-9a34-d01f258e5f62" providerId="ADAL" clId="{817D791C-BEEB-4732-8F37-C8A64CFB2ED9}" dt="2023-09-08T09:07:22.596" v="132" actId="11529"/>
            <ac:spMkLst>
              <pc:docMk/>
              <pc:sldMasterMk cId="3644375369" sldId="2147483648"/>
              <pc:sldLayoutMk cId="1746217530" sldId="2147483656"/>
              <ac:spMk id="14" creationId="{C5E86084-5190-2DC4-D874-BE484FB3A01F}"/>
            </ac:spMkLst>
          </pc:spChg>
          <pc:spChg chg="add mod">
            <ac:chgData name="Maria" userId="0a034e68-0cd9-47b1-9a34-d01f258e5f62" providerId="ADAL" clId="{817D791C-BEEB-4732-8F37-C8A64CFB2ED9}" dt="2023-09-08T09:07:38.255" v="140" actId="1076"/>
            <ac:spMkLst>
              <pc:docMk/>
              <pc:sldMasterMk cId="3644375369" sldId="2147483648"/>
              <pc:sldLayoutMk cId="1746217530" sldId="2147483656"/>
              <ac:spMk id="15" creationId="{4DCF986A-1C67-AF9B-5129-EE46BA906789}"/>
            </ac:spMkLst>
          </pc:spChg>
          <pc:picChg chg="del">
            <ac:chgData name="Maria" userId="0a034e68-0cd9-47b1-9a34-d01f258e5f62" providerId="ADAL" clId="{817D791C-BEEB-4732-8F37-C8A64CFB2ED9}" dt="2023-09-08T09:06:52.601" v="126" actId="478"/>
            <ac:picMkLst>
              <pc:docMk/>
              <pc:sldMasterMk cId="3644375369" sldId="2147483648"/>
              <pc:sldLayoutMk cId="1746217530" sldId="2147483656"/>
              <ac:picMk id="5" creationId="{736E57BF-1CAB-F396-CF7A-55C67A3D7838}"/>
            </ac:picMkLst>
          </pc:picChg>
          <pc:picChg chg="del">
            <ac:chgData name="Maria" userId="0a034e68-0cd9-47b1-9a34-d01f258e5f62" providerId="ADAL" clId="{817D791C-BEEB-4732-8F37-C8A64CFB2ED9}" dt="2023-09-08T09:06:52.601" v="126" actId="478"/>
            <ac:picMkLst>
              <pc:docMk/>
              <pc:sldMasterMk cId="3644375369" sldId="2147483648"/>
              <pc:sldLayoutMk cId="1746217530" sldId="2147483656"/>
              <ac:picMk id="6" creationId="{DD1AB5D4-399D-33AC-5C3D-089DF1C13C9F}"/>
            </ac:picMkLst>
          </pc:picChg>
          <pc:picChg chg="del">
            <ac:chgData name="Maria" userId="0a034e68-0cd9-47b1-9a34-d01f258e5f62" providerId="ADAL" clId="{817D791C-BEEB-4732-8F37-C8A64CFB2ED9}" dt="2023-09-08T09:06:49.709" v="125" actId="478"/>
            <ac:picMkLst>
              <pc:docMk/>
              <pc:sldMasterMk cId="3644375369" sldId="2147483648"/>
              <pc:sldLayoutMk cId="1746217530" sldId="2147483656"/>
              <ac:picMk id="8" creationId="{11E30159-961F-192A-17A6-E6555594C498}"/>
            </ac:picMkLst>
          </pc:picChg>
          <pc:picChg chg="del">
            <ac:chgData name="Maria" userId="0a034e68-0cd9-47b1-9a34-d01f258e5f62" providerId="ADAL" clId="{817D791C-BEEB-4732-8F37-C8A64CFB2ED9}" dt="2023-09-08T09:06:52.601" v="126" actId="478"/>
            <ac:picMkLst>
              <pc:docMk/>
              <pc:sldMasterMk cId="3644375369" sldId="2147483648"/>
              <pc:sldLayoutMk cId="1746217530" sldId="2147483656"/>
              <ac:picMk id="10" creationId="{EEF5A8EC-3470-5470-989C-D68D3EA2036C}"/>
            </ac:picMkLst>
          </pc:picChg>
          <pc:cxnChg chg="del">
            <ac:chgData name="Maria" userId="0a034e68-0cd9-47b1-9a34-d01f258e5f62" providerId="ADAL" clId="{817D791C-BEEB-4732-8F37-C8A64CFB2ED9}" dt="2023-09-08T09:06:52.601" v="126" actId="478"/>
            <ac:cxnSpMkLst>
              <pc:docMk/>
              <pc:sldMasterMk cId="3644375369" sldId="2147483648"/>
              <pc:sldLayoutMk cId="1746217530" sldId="2147483656"/>
              <ac:cxnSpMk id="7" creationId="{024A76D9-0A45-51F0-7C42-9E9B9A094107}"/>
            </ac:cxnSpMkLst>
          </pc:cxnChg>
          <pc:cxnChg chg="del">
            <ac:chgData name="Maria" userId="0a034e68-0cd9-47b1-9a34-d01f258e5f62" providerId="ADAL" clId="{817D791C-BEEB-4732-8F37-C8A64CFB2ED9}" dt="2023-09-08T09:06:52.601" v="126" actId="478"/>
            <ac:cxnSpMkLst>
              <pc:docMk/>
              <pc:sldMasterMk cId="3644375369" sldId="2147483648"/>
              <pc:sldLayoutMk cId="1746217530" sldId="2147483656"/>
              <ac:cxnSpMk id="9" creationId="{ACCFAE35-F793-97F7-028D-54B8EB3B64A8}"/>
            </ac:cxnSpMkLst>
          </pc:cxnChg>
        </pc:sldLayoutChg>
        <pc:sldLayoutChg chg="del">
          <pc:chgData name="Maria" userId="0a034e68-0cd9-47b1-9a34-d01f258e5f62" providerId="ADAL" clId="{817D791C-BEEB-4732-8F37-C8A64CFB2ED9}" dt="2023-09-08T09:05:37.713" v="109" actId="2696"/>
          <pc:sldLayoutMkLst>
            <pc:docMk/>
            <pc:sldMasterMk cId="3644375369" sldId="2147483648"/>
            <pc:sldLayoutMk cId="3859543073" sldId="2147483660"/>
          </pc:sldLayoutMkLst>
        </pc:sldLayoutChg>
        <pc:sldLayoutChg chg="del">
          <pc:chgData name="Maria" userId="0a034e68-0cd9-47b1-9a34-d01f258e5f62" providerId="ADAL" clId="{817D791C-BEEB-4732-8F37-C8A64CFB2ED9}" dt="2023-09-08T09:05:37.717" v="110" actId="2696"/>
          <pc:sldLayoutMkLst>
            <pc:docMk/>
            <pc:sldMasterMk cId="3644375369" sldId="2147483648"/>
            <pc:sldLayoutMk cId="4174492742" sldId="2147483661"/>
          </pc:sldLayoutMkLst>
        </pc:sldLayoutChg>
      </pc:sldMasterChg>
      <pc:sldMasterChg chg="del delSldLayout">
        <pc:chgData name="Maria" userId="0a034e68-0cd9-47b1-9a34-d01f258e5f62" providerId="ADAL" clId="{817D791C-BEEB-4732-8F37-C8A64CFB2ED9}" dt="2023-09-08T09:04:19.990" v="0" actId="47"/>
        <pc:sldMasterMkLst>
          <pc:docMk/>
          <pc:sldMasterMk cId="1076337692" sldId="2147483665"/>
        </pc:sldMasterMkLst>
        <pc:sldLayoutChg chg="del">
          <pc:chgData name="Maria" userId="0a034e68-0cd9-47b1-9a34-d01f258e5f62" providerId="ADAL" clId="{817D791C-BEEB-4732-8F37-C8A64CFB2ED9}" dt="2023-09-08T09:04:19.990" v="0" actId="47"/>
          <pc:sldLayoutMkLst>
            <pc:docMk/>
            <pc:sldMasterMk cId="1076337692" sldId="2147483665"/>
            <pc:sldLayoutMk cId="3492304143" sldId="2147483666"/>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1161203549" sldId="2147483667"/>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1015882405" sldId="2147483668"/>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366997637" sldId="2147483669"/>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1440127708" sldId="2147483670"/>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1380825537" sldId="2147483671"/>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3515537874" sldId="2147483672"/>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1151745154" sldId="2147483673"/>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4249419201" sldId="2147483674"/>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18950536" sldId="2147483675"/>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376467376" sldId="2147483676"/>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897243889" sldId="2147483677"/>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2209096067" sldId="2147483678"/>
          </pc:sldLayoutMkLst>
        </pc:sldLayoutChg>
        <pc:sldLayoutChg chg="del">
          <pc:chgData name="Maria" userId="0a034e68-0cd9-47b1-9a34-d01f258e5f62" providerId="ADAL" clId="{817D791C-BEEB-4732-8F37-C8A64CFB2ED9}" dt="2023-09-08T09:04:19.990" v="0" actId="47"/>
          <pc:sldLayoutMkLst>
            <pc:docMk/>
            <pc:sldMasterMk cId="1076337692" sldId="2147483665"/>
            <pc:sldLayoutMk cId="93010707" sldId="214748367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85FC9C-3E3A-4C13-8258-7C81B6244C07}" type="datetimeFigureOut">
              <a:rPr lang="en-SG" smtClean="0"/>
              <a:t>8/9/2023</a:t>
            </a:fld>
            <a:endParaRPr lang="en-S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DD3749-255A-40B8-A1C4-9AD1E2298CBD}" type="slidenum">
              <a:rPr lang="en-SG" smtClean="0"/>
              <a:t>‹#›</a:t>
            </a:fld>
            <a:endParaRPr lang="en-SG"/>
          </a:p>
        </p:txBody>
      </p:sp>
    </p:spTree>
    <p:extLst>
      <p:ext uri="{BB962C8B-B14F-4D97-AF65-F5344CB8AC3E}">
        <p14:creationId xmlns:p14="http://schemas.microsoft.com/office/powerpoint/2010/main" val="2283407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BF792D-BC9E-9946-20C8-75FBB6B09D61}"/>
              </a:ext>
            </a:extLst>
          </p:cNvPr>
          <p:cNvPicPr>
            <a:picLocks noChangeAspect="1"/>
          </p:cNvPicPr>
          <p:nvPr userDrawn="1"/>
        </p:nvPicPr>
        <p:blipFill>
          <a:blip r:embed="rId2"/>
          <a:srcRect/>
          <a:stretch/>
        </p:blipFill>
        <p:spPr>
          <a:xfrm>
            <a:off x="0" y="0"/>
            <a:ext cx="12192000" cy="6858000"/>
          </a:xfrm>
          <a:prstGeom prst="rect">
            <a:avLst/>
          </a:prstGeom>
        </p:spPr>
      </p:pic>
      <p:sp>
        <p:nvSpPr>
          <p:cNvPr id="12" name="Title 11">
            <a:extLst>
              <a:ext uri="{FF2B5EF4-FFF2-40B4-BE49-F238E27FC236}">
                <a16:creationId xmlns:a16="http://schemas.microsoft.com/office/drawing/2014/main" id="{25733CB5-71B7-7970-151F-8A231D2F8738}"/>
              </a:ext>
            </a:extLst>
          </p:cNvPr>
          <p:cNvSpPr>
            <a:spLocks noGrp="1"/>
          </p:cNvSpPr>
          <p:nvPr>
            <p:ph type="title"/>
          </p:nvPr>
        </p:nvSpPr>
        <p:spPr>
          <a:xfrm>
            <a:off x="855009" y="363709"/>
            <a:ext cx="10515600" cy="1325563"/>
          </a:xfrm>
        </p:spPr>
        <p:txBody>
          <a:bodyPr>
            <a:normAutofit/>
          </a:bodyPr>
          <a:lstStyle>
            <a:lvl1pPr>
              <a:defRPr sz="3200" b="1">
                <a:solidFill>
                  <a:schemeClr val="tx1">
                    <a:lumMod val="75000"/>
                    <a:lumOff val="25000"/>
                  </a:schemeClr>
                </a:solidFill>
              </a:defRPr>
            </a:lvl1pPr>
          </a:lstStyle>
          <a:p>
            <a:r>
              <a:rPr lang="en-GB" dirty="0"/>
              <a:t>Click to edit Master title style</a:t>
            </a:r>
          </a:p>
        </p:txBody>
      </p:sp>
      <p:sp>
        <p:nvSpPr>
          <p:cNvPr id="14" name="Content Placeholder 13">
            <a:extLst>
              <a:ext uri="{FF2B5EF4-FFF2-40B4-BE49-F238E27FC236}">
                <a16:creationId xmlns:a16="http://schemas.microsoft.com/office/drawing/2014/main" id="{DE61784A-6C55-B036-F803-B009E8EC398D}"/>
              </a:ext>
            </a:extLst>
          </p:cNvPr>
          <p:cNvSpPr>
            <a:spLocks noGrp="1"/>
          </p:cNvSpPr>
          <p:nvPr>
            <p:ph sz="quarter" idx="10"/>
          </p:nvPr>
        </p:nvSpPr>
        <p:spPr>
          <a:xfrm>
            <a:off x="1293431" y="3429000"/>
            <a:ext cx="1922379" cy="2720340"/>
          </a:xfrm>
        </p:spPr>
        <p:txBody>
          <a:bodyPr>
            <a:noAutofit/>
          </a:bodyPr>
          <a:lstStyle>
            <a:lvl1pPr>
              <a:defRPr sz="1200">
                <a:solidFill>
                  <a:schemeClr val="tx1">
                    <a:lumMod val="65000"/>
                    <a:lumOff val="35000"/>
                  </a:schemeClr>
                </a:solidFill>
              </a:defRPr>
            </a:lvl1pPr>
            <a:lvl2pPr>
              <a:defRPr sz="1200">
                <a:solidFill>
                  <a:schemeClr val="tx1">
                    <a:lumMod val="65000"/>
                    <a:lumOff val="35000"/>
                  </a:schemeClr>
                </a:solidFill>
              </a:defRPr>
            </a:lvl2pPr>
            <a:lvl3pPr>
              <a:defRPr sz="1200">
                <a:solidFill>
                  <a:schemeClr val="tx1">
                    <a:lumMod val="65000"/>
                    <a:lumOff val="35000"/>
                  </a:schemeClr>
                </a:solidFill>
              </a:defRPr>
            </a:lvl3pPr>
            <a:lvl4pPr>
              <a:defRPr sz="1200">
                <a:solidFill>
                  <a:schemeClr val="tx1">
                    <a:lumMod val="65000"/>
                    <a:lumOff val="35000"/>
                  </a:schemeClr>
                </a:solidFill>
              </a:defRPr>
            </a:lvl4pPr>
            <a:lvl5pPr>
              <a:defRPr sz="1200">
                <a:solidFill>
                  <a:schemeClr val="tx1">
                    <a:lumMod val="65000"/>
                    <a:lumOff val="3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9" name="Content Placeholder 13">
            <a:extLst>
              <a:ext uri="{FF2B5EF4-FFF2-40B4-BE49-F238E27FC236}">
                <a16:creationId xmlns:a16="http://schemas.microsoft.com/office/drawing/2014/main" id="{2CF3780E-A33E-AEC5-4DD9-DDF502ABE89A}"/>
              </a:ext>
            </a:extLst>
          </p:cNvPr>
          <p:cNvSpPr>
            <a:spLocks noGrp="1"/>
          </p:cNvSpPr>
          <p:nvPr>
            <p:ph sz="quarter" idx="11"/>
          </p:nvPr>
        </p:nvSpPr>
        <p:spPr>
          <a:xfrm>
            <a:off x="3851697" y="3429000"/>
            <a:ext cx="1922379" cy="2720340"/>
          </a:xfrm>
        </p:spPr>
        <p:txBody>
          <a:bodyPr>
            <a:noAutofit/>
          </a:bodyPr>
          <a:lstStyle>
            <a:lvl1pPr>
              <a:defRPr sz="1200">
                <a:solidFill>
                  <a:schemeClr val="tx1">
                    <a:lumMod val="65000"/>
                    <a:lumOff val="35000"/>
                  </a:schemeClr>
                </a:solidFill>
              </a:defRPr>
            </a:lvl1pPr>
            <a:lvl2pPr>
              <a:defRPr sz="1200">
                <a:solidFill>
                  <a:schemeClr val="tx1">
                    <a:lumMod val="65000"/>
                    <a:lumOff val="35000"/>
                  </a:schemeClr>
                </a:solidFill>
              </a:defRPr>
            </a:lvl2pPr>
            <a:lvl3pPr>
              <a:defRPr sz="1200">
                <a:solidFill>
                  <a:schemeClr val="tx1">
                    <a:lumMod val="65000"/>
                    <a:lumOff val="35000"/>
                  </a:schemeClr>
                </a:solidFill>
              </a:defRPr>
            </a:lvl3pPr>
            <a:lvl4pPr>
              <a:defRPr sz="1200">
                <a:solidFill>
                  <a:schemeClr val="tx1">
                    <a:lumMod val="65000"/>
                    <a:lumOff val="35000"/>
                  </a:schemeClr>
                </a:solidFill>
              </a:defRPr>
            </a:lvl4pPr>
            <a:lvl5pPr>
              <a:defRPr sz="1200">
                <a:solidFill>
                  <a:schemeClr val="tx1">
                    <a:lumMod val="65000"/>
                    <a:lumOff val="3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1" name="Content Placeholder 13">
            <a:extLst>
              <a:ext uri="{FF2B5EF4-FFF2-40B4-BE49-F238E27FC236}">
                <a16:creationId xmlns:a16="http://schemas.microsoft.com/office/drawing/2014/main" id="{6CA486E5-5021-8BB6-B730-7C615CB61E7F}"/>
              </a:ext>
            </a:extLst>
          </p:cNvPr>
          <p:cNvSpPr>
            <a:spLocks noGrp="1"/>
          </p:cNvSpPr>
          <p:nvPr>
            <p:ph sz="quarter" idx="12"/>
          </p:nvPr>
        </p:nvSpPr>
        <p:spPr>
          <a:xfrm>
            <a:off x="6459791" y="3429000"/>
            <a:ext cx="1922379" cy="2720340"/>
          </a:xfrm>
        </p:spPr>
        <p:txBody>
          <a:bodyPr>
            <a:noAutofit/>
          </a:bodyPr>
          <a:lstStyle>
            <a:lvl1pPr>
              <a:defRPr sz="1200">
                <a:solidFill>
                  <a:schemeClr val="tx1">
                    <a:lumMod val="65000"/>
                    <a:lumOff val="35000"/>
                  </a:schemeClr>
                </a:solidFill>
              </a:defRPr>
            </a:lvl1pPr>
            <a:lvl2pPr>
              <a:defRPr sz="1200">
                <a:solidFill>
                  <a:schemeClr val="tx1">
                    <a:lumMod val="65000"/>
                    <a:lumOff val="35000"/>
                  </a:schemeClr>
                </a:solidFill>
              </a:defRPr>
            </a:lvl2pPr>
            <a:lvl3pPr>
              <a:defRPr sz="1200">
                <a:solidFill>
                  <a:schemeClr val="tx1">
                    <a:lumMod val="65000"/>
                    <a:lumOff val="35000"/>
                  </a:schemeClr>
                </a:solidFill>
              </a:defRPr>
            </a:lvl3pPr>
            <a:lvl4pPr>
              <a:defRPr sz="1200">
                <a:solidFill>
                  <a:schemeClr val="tx1">
                    <a:lumMod val="65000"/>
                    <a:lumOff val="35000"/>
                  </a:schemeClr>
                </a:solidFill>
              </a:defRPr>
            </a:lvl4pPr>
            <a:lvl5pPr>
              <a:defRPr sz="1200">
                <a:solidFill>
                  <a:schemeClr val="tx1">
                    <a:lumMod val="65000"/>
                    <a:lumOff val="3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2" name="Content Placeholder 13">
            <a:extLst>
              <a:ext uri="{FF2B5EF4-FFF2-40B4-BE49-F238E27FC236}">
                <a16:creationId xmlns:a16="http://schemas.microsoft.com/office/drawing/2014/main" id="{0AAAD813-7FC2-D2DE-7C81-8E8E2BA2D254}"/>
              </a:ext>
            </a:extLst>
          </p:cNvPr>
          <p:cNvSpPr>
            <a:spLocks noGrp="1"/>
          </p:cNvSpPr>
          <p:nvPr>
            <p:ph sz="quarter" idx="13"/>
          </p:nvPr>
        </p:nvSpPr>
        <p:spPr>
          <a:xfrm>
            <a:off x="9018057" y="3429000"/>
            <a:ext cx="1922379" cy="2720340"/>
          </a:xfrm>
        </p:spPr>
        <p:txBody>
          <a:bodyPr>
            <a:noAutofit/>
          </a:bodyPr>
          <a:lstStyle>
            <a:lvl1pPr>
              <a:defRPr sz="1200">
                <a:solidFill>
                  <a:schemeClr val="tx1">
                    <a:lumMod val="65000"/>
                    <a:lumOff val="35000"/>
                  </a:schemeClr>
                </a:solidFill>
              </a:defRPr>
            </a:lvl1pPr>
            <a:lvl2pPr>
              <a:defRPr sz="1200">
                <a:solidFill>
                  <a:schemeClr val="tx1">
                    <a:lumMod val="65000"/>
                    <a:lumOff val="35000"/>
                  </a:schemeClr>
                </a:solidFill>
              </a:defRPr>
            </a:lvl2pPr>
            <a:lvl3pPr>
              <a:defRPr sz="1200">
                <a:solidFill>
                  <a:schemeClr val="tx1">
                    <a:lumMod val="65000"/>
                    <a:lumOff val="35000"/>
                  </a:schemeClr>
                </a:solidFill>
              </a:defRPr>
            </a:lvl3pPr>
            <a:lvl4pPr>
              <a:defRPr sz="1200">
                <a:solidFill>
                  <a:schemeClr val="tx1">
                    <a:lumMod val="65000"/>
                    <a:lumOff val="35000"/>
                  </a:schemeClr>
                </a:solidFill>
              </a:defRPr>
            </a:lvl4pPr>
            <a:lvl5pPr>
              <a:defRPr sz="1200">
                <a:solidFill>
                  <a:schemeClr val="tx1">
                    <a:lumMod val="65000"/>
                    <a:lumOff val="3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2" name="Picture 1" descr="A black background with red and blue text&#10;&#10;Description automatically generated">
            <a:extLst>
              <a:ext uri="{FF2B5EF4-FFF2-40B4-BE49-F238E27FC236}">
                <a16:creationId xmlns:a16="http://schemas.microsoft.com/office/drawing/2014/main" id="{8D527776-D074-B3C9-7C44-5523156475EC}"/>
              </a:ext>
            </a:extLst>
          </p:cNvPr>
          <p:cNvPicPr>
            <a:picLocks noChangeAspect="1"/>
          </p:cNvPicPr>
          <p:nvPr userDrawn="1"/>
        </p:nvPicPr>
        <p:blipFill>
          <a:blip r:embed="rId3"/>
          <a:stretch>
            <a:fillRect/>
          </a:stretch>
        </p:blipFill>
        <p:spPr>
          <a:xfrm>
            <a:off x="9479103" y="6342650"/>
            <a:ext cx="736600" cy="444500"/>
          </a:xfrm>
          <a:prstGeom prst="rect">
            <a:avLst/>
          </a:prstGeom>
        </p:spPr>
      </p:pic>
      <p:pic>
        <p:nvPicPr>
          <p:cNvPr id="3" name="Picture 2" descr="A blue and white logo&#10;&#10;Description automatically generated">
            <a:extLst>
              <a:ext uri="{FF2B5EF4-FFF2-40B4-BE49-F238E27FC236}">
                <a16:creationId xmlns:a16="http://schemas.microsoft.com/office/drawing/2014/main" id="{E0E1CCE1-7923-C7C5-91B6-53A3EF94441B}"/>
              </a:ext>
            </a:extLst>
          </p:cNvPr>
          <p:cNvPicPr>
            <a:picLocks noChangeAspect="1"/>
          </p:cNvPicPr>
          <p:nvPr userDrawn="1"/>
        </p:nvPicPr>
        <p:blipFill>
          <a:blip r:embed="rId4"/>
          <a:stretch>
            <a:fillRect/>
          </a:stretch>
        </p:blipFill>
        <p:spPr>
          <a:xfrm>
            <a:off x="8000192" y="6450600"/>
            <a:ext cx="1181100" cy="228600"/>
          </a:xfrm>
          <a:prstGeom prst="rect">
            <a:avLst/>
          </a:prstGeom>
        </p:spPr>
      </p:pic>
      <p:cxnSp>
        <p:nvCxnSpPr>
          <p:cNvPr id="4" name="Straight Connector 3">
            <a:extLst>
              <a:ext uri="{FF2B5EF4-FFF2-40B4-BE49-F238E27FC236}">
                <a16:creationId xmlns:a16="http://schemas.microsoft.com/office/drawing/2014/main" id="{5FD5F97C-A0C6-FFBD-5EE5-B71EBE6793AC}"/>
              </a:ext>
            </a:extLst>
          </p:cNvPr>
          <p:cNvCxnSpPr/>
          <p:nvPr userDrawn="1"/>
        </p:nvCxnSpPr>
        <p:spPr>
          <a:xfrm>
            <a:off x="93333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3413474-A9C5-0DFE-E24B-C1D4344E6270}"/>
              </a:ext>
            </a:extLst>
          </p:cNvPr>
          <p:cNvCxnSpPr/>
          <p:nvPr userDrawn="1"/>
        </p:nvCxnSpPr>
        <p:spPr>
          <a:xfrm>
            <a:off x="103620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6" name="Picture 2" descr="Sanofi launches new corporate brand and logo, and that goes for Genzyme and  Sanofi Pasteur, too | Fierce Pharma">
            <a:extLst>
              <a:ext uri="{FF2B5EF4-FFF2-40B4-BE49-F238E27FC236}">
                <a16:creationId xmlns:a16="http://schemas.microsoft.com/office/drawing/2014/main" id="{F6024BEA-52B1-C59C-CE87-A096878F366D}"/>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0343204" y="6309120"/>
            <a:ext cx="1109201" cy="511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8947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BF792D-BC9E-9946-20C8-75FBB6B09D61}"/>
              </a:ext>
            </a:extLst>
          </p:cNvPr>
          <p:cNvPicPr>
            <a:picLocks noChangeAspect="1"/>
          </p:cNvPicPr>
          <p:nvPr userDrawn="1"/>
        </p:nvPicPr>
        <p:blipFill>
          <a:blip r:embed="rId2"/>
          <a:srcRect/>
          <a:stretch/>
        </p:blipFill>
        <p:spPr>
          <a:xfrm>
            <a:off x="0" y="0"/>
            <a:ext cx="12192000" cy="6858000"/>
          </a:xfrm>
          <a:prstGeom prst="rect">
            <a:avLst/>
          </a:prstGeom>
        </p:spPr>
      </p:pic>
      <p:sp>
        <p:nvSpPr>
          <p:cNvPr id="12" name="Title 11">
            <a:extLst>
              <a:ext uri="{FF2B5EF4-FFF2-40B4-BE49-F238E27FC236}">
                <a16:creationId xmlns:a16="http://schemas.microsoft.com/office/drawing/2014/main" id="{25733CB5-71B7-7970-151F-8A231D2F8738}"/>
              </a:ext>
            </a:extLst>
          </p:cNvPr>
          <p:cNvSpPr>
            <a:spLocks noGrp="1"/>
          </p:cNvSpPr>
          <p:nvPr>
            <p:ph type="title"/>
          </p:nvPr>
        </p:nvSpPr>
        <p:spPr>
          <a:xfrm>
            <a:off x="855009" y="363709"/>
            <a:ext cx="10515600" cy="1325563"/>
          </a:xfrm>
        </p:spPr>
        <p:txBody>
          <a:bodyPr>
            <a:normAutofit/>
          </a:bodyPr>
          <a:lstStyle>
            <a:lvl1pPr>
              <a:defRPr sz="3200" b="1">
                <a:solidFill>
                  <a:schemeClr val="bg1"/>
                </a:solidFill>
              </a:defRPr>
            </a:lvl1pPr>
          </a:lstStyle>
          <a:p>
            <a:r>
              <a:rPr lang="en-GB"/>
              <a:t>Click to edit Master title style</a:t>
            </a:r>
          </a:p>
        </p:txBody>
      </p:sp>
      <p:sp>
        <p:nvSpPr>
          <p:cNvPr id="14" name="Content Placeholder 13">
            <a:extLst>
              <a:ext uri="{FF2B5EF4-FFF2-40B4-BE49-F238E27FC236}">
                <a16:creationId xmlns:a16="http://schemas.microsoft.com/office/drawing/2014/main" id="{DE61784A-6C55-B036-F803-B009E8EC398D}"/>
              </a:ext>
            </a:extLst>
          </p:cNvPr>
          <p:cNvSpPr>
            <a:spLocks noGrp="1"/>
          </p:cNvSpPr>
          <p:nvPr>
            <p:ph sz="quarter" idx="10"/>
          </p:nvPr>
        </p:nvSpPr>
        <p:spPr>
          <a:xfrm>
            <a:off x="1293431" y="3429000"/>
            <a:ext cx="1922379" cy="2720340"/>
          </a:xfrm>
        </p:spPr>
        <p:txBody>
          <a:bodyPr>
            <a:noAutofit/>
          </a:bodyPr>
          <a:lstStyle>
            <a:lvl1pPr>
              <a:defRPr sz="12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9" name="Content Placeholder 13">
            <a:extLst>
              <a:ext uri="{FF2B5EF4-FFF2-40B4-BE49-F238E27FC236}">
                <a16:creationId xmlns:a16="http://schemas.microsoft.com/office/drawing/2014/main" id="{2CF3780E-A33E-AEC5-4DD9-DDF502ABE89A}"/>
              </a:ext>
            </a:extLst>
          </p:cNvPr>
          <p:cNvSpPr>
            <a:spLocks noGrp="1"/>
          </p:cNvSpPr>
          <p:nvPr>
            <p:ph sz="quarter" idx="11"/>
          </p:nvPr>
        </p:nvSpPr>
        <p:spPr>
          <a:xfrm>
            <a:off x="3851697" y="3429000"/>
            <a:ext cx="1922379" cy="2720340"/>
          </a:xfrm>
        </p:spPr>
        <p:txBody>
          <a:bodyPr>
            <a:noAutofit/>
          </a:bodyPr>
          <a:lstStyle>
            <a:lvl1pPr>
              <a:defRPr sz="12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1" name="Content Placeholder 13">
            <a:extLst>
              <a:ext uri="{FF2B5EF4-FFF2-40B4-BE49-F238E27FC236}">
                <a16:creationId xmlns:a16="http://schemas.microsoft.com/office/drawing/2014/main" id="{6CA486E5-5021-8BB6-B730-7C615CB61E7F}"/>
              </a:ext>
            </a:extLst>
          </p:cNvPr>
          <p:cNvSpPr>
            <a:spLocks noGrp="1"/>
          </p:cNvSpPr>
          <p:nvPr>
            <p:ph sz="quarter" idx="12"/>
          </p:nvPr>
        </p:nvSpPr>
        <p:spPr>
          <a:xfrm>
            <a:off x="6459791" y="3429000"/>
            <a:ext cx="1922379" cy="2720340"/>
          </a:xfrm>
        </p:spPr>
        <p:txBody>
          <a:bodyPr>
            <a:noAutofit/>
          </a:bodyPr>
          <a:lstStyle>
            <a:lvl1pPr>
              <a:defRPr sz="12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2" name="Content Placeholder 13">
            <a:extLst>
              <a:ext uri="{FF2B5EF4-FFF2-40B4-BE49-F238E27FC236}">
                <a16:creationId xmlns:a16="http://schemas.microsoft.com/office/drawing/2014/main" id="{0AAAD813-7FC2-D2DE-7C81-8E8E2BA2D254}"/>
              </a:ext>
            </a:extLst>
          </p:cNvPr>
          <p:cNvSpPr>
            <a:spLocks noGrp="1"/>
          </p:cNvSpPr>
          <p:nvPr>
            <p:ph sz="quarter" idx="13"/>
          </p:nvPr>
        </p:nvSpPr>
        <p:spPr>
          <a:xfrm>
            <a:off x="9018057" y="3429000"/>
            <a:ext cx="1922379" cy="2720340"/>
          </a:xfrm>
        </p:spPr>
        <p:txBody>
          <a:bodyPr>
            <a:noAutofit/>
          </a:bodyPr>
          <a:lstStyle>
            <a:lvl1pPr>
              <a:defRPr sz="12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5" name="Straight Connector 4">
            <a:extLst>
              <a:ext uri="{FF2B5EF4-FFF2-40B4-BE49-F238E27FC236}">
                <a16:creationId xmlns:a16="http://schemas.microsoft.com/office/drawing/2014/main" id="{3C0DF953-C80A-6D42-E0DC-FE23E1BADB7B}"/>
              </a:ext>
            </a:extLst>
          </p:cNvPr>
          <p:cNvCxnSpPr/>
          <p:nvPr userDrawn="1"/>
        </p:nvCxnSpPr>
        <p:spPr>
          <a:xfrm>
            <a:off x="9224010" y="563595"/>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F09B4D8-73FC-CD3F-0B13-FA454A07B86D}"/>
              </a:ext>
            </a:extLst>
          </p:cNvPr>
          <p:cNvCxnSpPr/>
          <p:nvPr userDrawn="1"/>
        </p:nvCxnSpPr>
        <p:spPr>
          <a:xfrm>
            <a:off x="10252710" y="563595"/>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E13FA22-4042-D754-6154-1A05BF01541A}"/>
              </a:ext>
            </a:extLst>
          </p:cNvPr>
          <p:cNvSpPr/>
          <p:nvPr userDrawn="1"/>
        </p:nvSpPr>
        <p:spPr>
          <a:xfrm>
            <a:off x="0" y="6271800"/>
            <a:ext cx="12192000" cy="586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G"/>
          </a:p>
        </p:txBody>
      </p:sp>
      <p:pic>
        <p:nvPicPr>
          <p:cNvPr id="8" name="Picture 7" descr="A black background with red and blue text&#10;&#10;Description automatically generated">
            <a:extLst>
              <a:ext uri="{FF2B5EF4-FFF2-40B4-BE49-F238E27FC236}">
                <a16:creationId xmlns:a16="http://schemas.microsoft.com/office/drawing/2014/main" id="{D69C35FC-24C7-9953-CE37-72EA5B5A3AD2}"/>
              </a:ext>
            </a:extLst>
          </p:cNvPr>
          <p:cNvPicPr>
            <a:picLocks noChangeAspect="1"/>
          </p:cNvPicPr>
          <p:nvPr userDrawn="1"/>
        </p:nvPicPr>
        <p:blipFill>
          <a:blip r:embed="rId3"/>
          <a:stretch>
            <a:fillRect/>
          </a:stretch>
        </p:blipFill>
        <p:spPr>
          <a:xfrm>
            <a:off x="9479103" y="6342650"/>
            <a:ext cx="736600" cy="444500"/>
          </a:xfrm>
          <a:prstGeom prst="rect">
            <a:avLst/>
          </a:prstGeom>
        </p:spPr>
      </p:pic>
      <p:pic>
        <p:nvPicPr>
          <p:cNvPr id="10" name="Picture 9" descr="A blue and white logo&#10;&#10;Description automatically generated">
            <a:extLst>
              <a:ext uri="{FF2B5EF4-FFF2-40B4-BE49-F238E27FC236}">
                <a16:creationId xmlns:a16="http://schemas.microsoft.com/office/drawing/2014/main" id="{02618FFD-F585-F4C1-9B85-A80A5688C495}"/>
              </a:ext>
            </a:extLst>
          </p:cNvPr>
          <p:cNvPicPr>
            <a:picLocks noChangeAspect="1"/>
          </p:cNvPicPr>
          <p:nvPr userDrawn="1"/>
        </p:nvPicPr>
        <p:blipFill>
          <a:blip r:embed="rId4"/>
          <a:stretch>
            <a:fillRect/>
          </a:stretch>
        </p:blipFill>
        <p:spPr>
          <a:xfrm>
            <a:off x="8000192" y="6450600"/>
            <a:ext cx="1181100" cy="228600"/>
          </a:xfrm>
          <a:prstGeom prst="rect">
            <a:avLst/>
          </a:prstGeom>
        </p:spPr>
      </p:pic>
      <p:cxnSp>
        <p:nvCxnSpPr>
          <p:cNvPr id="11" name="Straight Connector 10">
            <a:extLst>
              <a:ext uri="{FF2B5EF4-FFF2-40B4-BE49-F238E27FC236}">
                <a16:creationId xmlns:a16="http://schemas.microsoft.com/office/drawing/2014/main" id="{D2FDBA77-A688-6E21-4D0D-9C97F305C6A9}"/>
              </a:ext>
            </a:extLst>
          </p:cNvPr>
          <p:cNvCxnSpPr/>
          <p:nvPr userDrawn="1"/>
        </p:nvCxnSpPr>
        <p:spPr>
          <a:xfrm>
            <a:off x="93333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E378B9B-6B92-0439-EEDE-6AECABEAD089}"/>
              </a:ext>
            </a:extLst>
          </p:cNvPr>
          <p:cNvCxnSpPr/>
          <p:nvPr userDrawn="1"/>
        </p:nvCxnSpPr>
        <p:spPr>
          <a:xfrm>
            <a:off x="103620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5" name="Picture 2" descr="Sanofi launches new corporate brand and logo, and that goes for Genzyme and  Sanofi Pasteur, too | Fierce Pharma">
            <a:extLst>
              <a:ext uri="{FF2B5EF4-FFF2-40B4-BE49-F238E27FC236}">
                <a16:creationId xmlns:a16="http://schemas.microsoft.com/office/drawing/2014/main" id="{B2F36227-DD0C-4CD4-567B-3F516676EB76}"/>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0343204" y="6309120"/>
            <a:ext cx="1109201" cy="511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3032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96E0318-A6BC-5719-D373-557B7B8C1275}"/>
              </a:ext>
            </a:extLst>
          </p:cNvPr>
          <p:cNvPicPr>
            <a:picLocks noChangeAspect="1"/>
          </p:cNvPicPr>
          <p:nvPr userDrawn="1"/>
        </p:nvPicPr>
        <p:blipFill>
          <a:blip r:embed="rId2"/>
          <a:srcRect/>
          <a:stretch/>
        </p:blipFill>
        <p:spPr>
          <a:xfrm>
            <a:off x="0" y="0"/>
            <a:ext cx="12192000" cy="6858000"/>
          </a:xfrm>
          <a:prstGeom prst="rect">
            <a:avLst/>
          </a:prstGeom>
        </p:spPr>
      </p:pic>
      <p:sp>
        <p:nvSpPr>
          <p:cNvPr id="3" name="Title 2">
            <a:extLst>
              <a:ext uri="{FF2B5EF4-FFF2-40B4-BE49-F238E27FC236}">
                <a16:creationId xmlns:a16="http://schemas.microsoft.com/office/drawing/2014/main" id="{DE208EBA-A7DF-C62C-2682-55CE7C60B2A4}"/>
              </a:ext>
            </a:extLst>
          </p:cNvPr>
          <p:cNvSpPr>
            <a:spLocks noGrp="1"/>
          </p:cNvSpPr>
          <p:nvPr>
            <p:ph type="title"/>
          </p:nvPr>
        </p:nvSpPr>
        <p:spPr>
          <a:xfrm>
            <a:off x="659611" y="1851537"/>
            <a:ext cx="10515600" cy="1325563"/>
          </a:xfrm>
        </p:spPr>
        <p:txBody>
          <a:bodyPr/>
          <a:lstStyle>
            <a:lvl1pPr>
              <a:defRPr b="1">
                <a:solidFill>
                  <a:schemeClr val="bg1"/>
                </a:solidFill>
              </a:defRPr>
            </a:lvl1pPr>
          </a:lstStyle>
          <a:p>
            <a:r>
              <a:rPr lang="en-GB"/>
              <a:t>Click to edit Master title style</a:t>
            </a:r>
          </a:p>
        </p:txBody>
      </p:sp>
      <p:cxnSp>
        <p:nvCxnSpPr>
          <p:cNvPr id="6" name="Straight Connector 5">
            <a:extLst>
              <a:ext uri="{FF2B5EF4-FFF2-40B4-BE49-F238E27FC236}">
                <a16:creationId xmlns:a16="http://schemas.microsoft.com/office/drawing/2014/main" id="{5112556E-D24F-949C-97A2-835B1EA9A0AC}"/>
              </a:ext>
            </a:extLst>
          </p:cNvPr>
          <p:cNvCxnSpPr/>
          <p:nvPr userDrawn="1"/>
        </p:nvCxnSpPr>
        <p:spPr>
          <a:xfrm>
            <a:off x="9224010" y="563595"/>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03FDCEC-CF96-8F90-40F8-7382A70C6AEF}"/>
              </a:ext>
            </a:extLst>
          </p:cNvPr>
          <p:cNvCxnSpPr/>
          <p:nvPr userDrawn="1"/>
        </p:nvCxnSpPr>
        <p:spPr>
          <a:xfrm>
            <a:off x="10252710" y="563595"/>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BF9C1C13-DBA0-E68B-CA11-EAA87EF139D4}"/>
              </a:ext>
            </a:extLst>
          </p:cNvPr>
          <p:cNvSpPr/>
          <p:nvPr userDrawn="1"/>
        </p:nvSpPr>
        <p:spPr>
          <a:xfrm>
            <a:off x="0" y="6271800"/>
            <a:ext cx="12192000" cy="586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G"/>
          </a:p>
        </p:txBody>
      </p:sp>
      <p:pic>
        <p:nvPicPr>
          <p:cNvPr id="8" name="Picture 7" descr="A black background with red and blue text&#10;&#10;Description automatically generated">
            <a:extLst>
              <a:ext uri="{FF2B5EF4-FFF2-40B4-BE49-F238E27FC236}">
                <a16:creationId xmlns:a16="http://schemas.microsoft.com/office/drawing/2014/main" id="{FC1C16AC-E279-D5E2-B7EE-0B3EE4E05D69}"/>
              </a:ext>
            </a:extLst>
          </p:cNvPr>
          <p:cNvPicPr>
            <a:picLocks noChangeAspect="1"/>
          </p:cNvPicPr>
          <p:nvPr userDrawn="1"/>
        </p:nvPicPr>
        <p:blipFill>
          <a:blip r:embed="rId3"/>
          <a:stretch>
            <a:fillRect/>
          </a:stretch>
        </p:blipFill>
        <p:spPr>
          <a:xfrm>
            <a:off x="9479103" y="6342650"/>
            <a:ext cx="736600" cy="444500"/>
          </a:xfrm>
          <a:prstGeom prst="rect">
            <a:avLst/>
          </a:prstGeom>
        </p:spPr>
      </p:pic>
      <p:pic>
        <p:nvPicPr>
          <p:cNvPr id="11" name="Picture 10" descr="A blue and white logo&#10;&#10;Description automatically generated">
            <a:extLst>
              <a:ext uri="{FF2B5EF4-FFF2-40B4-BE49-F238E27FC236}">
                <a16:creationId xmlns:a16="http://schemas.microsoft.com/office/drawing/2014/main" id="{3B01A96B-6C44-9133-FF49-40376C83F4EB}"/>
              </a:ext>
            </a:extLst>
          </p:cNvPr>
          <p:cNvPicPr>
            <a:picLocks noChangeAspect="1"/>
          </p:cNvPicPr>
          <p:nvPr userDrawn="1"/>
        </p:nvPicPr>
        <p:blipFill>
          <a:blip r:embed="rId4"/>
          <a:stretch>
            <a:fillRect/>
          </a:stretch>
        </p:blipFill>
        <p:spPr>
          <a:xfrm>
            <a:off x="8000192" y="6450600"/>
            <a:ext cx="1181100" cy="228600"/>
          </a:xfrm>
          <a:prstGeom prst="rect">
            <a:avLst/>
          </a:prstGeom>
        </p:spPr>
      </p:pic>
      <p:cxnSp>
        <p:nvCxnSpPr>
          <p:cNvPr id="12" name="Straight Connector 11">
            <a:extLst>
              <a:ext uri="{FF2B5EF4-FFF2-40B4-BE49-F238E27FC236}">
                <a16:creationId xmlns:a16="http://schemas.microsoft.com/office/drawing/2014/main" id="{E5B8C279-18FD-4F74-8951-0C9468EA6ACD}"/>
              </a:ext>
            </a:extLst>
          </p:cNvPr>
          <p:cNvCxnSpPr/>
          <p:nvPr userDrawn="1"/>
        </p:nvCxnSpPr>
        <p:spPr>
          <a:xfrm>
            <a:off x="93333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F172CB8-54F5-B5B5-5F57-12396FA5C12F}"/>
              </a:ext>
            </a:extLst>
          </p:cNvPr>
          <p:cNvCxnSpPr/>
          <p:nvPr userDrawn="1"/>
        </p:nvCxnSpPr>
        <p:spPr>
          <a:xfrm>
            <a:off x="103620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4" name="Picture 2" descr="Sanofi launches new corporate brand and logo, and that goes for Genzyme and  Sanofi Pasteur, too | Fierce Pharma">
            <a:extLst>
              <a:ext uri="{FF2B5EF4-FFF2-40B4-BE49-F238E27FC236}">
                <a16:creationId xmlns:a16="http://schemas.microsoft.com/office/drawing/2014/main" id="{D87A3C18-9CAF-AEE1-DB33-34A8898648F6}"/>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0343204" y="6309120"/>
            <a:ext cx="1109201" cy="511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240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D5A1922-89B1-85A0-33C2-9AB1323AFAA6}"/>
              </a:ext>
            </a:extLst>
          </p:cNvPr>
          <p:cNvPicPr>
            <a:picLocks noChangeAspect="1"/>
          </p:cNvPicPr>
          <p:nvPr userDrawn="1"/>
        </p:nvPicPr>
        <p:blipFill>
          <a:blip r:embed="rId2"/>
          <a:srcRect/>
          <a:stretch/>
        </p:blipFill>
        <p:spPr>
          <a:xfrm>
            <a:off x="0" y="0"/>
            <a:ext cx="12192000" cy="6858000"/>
          </a:xfrm>
          <a:prstGeom prst="rect">
            <a:avLst/>
          </a:prstGeom>
        </p:spPr>
      </p:pic>
      <p:sp>
        <p:nvSpPr>
          <p:cNvPr id="4" name="Title 11">
            <a:extLst>
              <a:ext uri="{FF2B5EF4-FFF2-40B4-BE49-F238E27FC236}">
                <a16:creationId xmlns:a16="http://schemas.microsoft.com/office/drawing/2014/main" id="{FB1FB8B6-2BD7-72F3-0AD2-E8EB60E30F50}"/>
              </a:ext>
            </a:extLst>
          </p:cNvPr>
          <p:cNvSpPr>
            <a:spLocks noGrp="1"/>
          </p:cNvSpPr>
          <p:nvPr>
            <p:ph type="title"/>
          </p:nvPr>
        </p:nvSpPr>
        <p:spPr>
          <a:xfrm>
            <a:off x="855009" y="363709"/>
            <a:ext cx="10515600" cy="1325563"/>
          </a:xfrm>
        </p:spPr>
        <p:txBody>
          <a:bodyPr>
            <a:normAutofit/>
          </a:bodyPr>
          <a:lstStyle>
            <a:lvl1pPr>
              <a:defRPr sz="3200" b="1">
                <a:solidFill>
                  <a:schemeClr val="bg1"/>
                </a:solidFill>
              </a:defRPr>
            </a:lvl1pPr>
          </a:lstStyle>
          <a:p>
            <a:r>
              <a:rPr lang="en-GB"/>
              <a:t>Click to edit Master title style</a:t>
            </a:r>
          </a:p>
        </p:txBody>
      </p:sp>
      <p:sp>
        <p:nvSpPr>
          <p:cNvPr id="5" name="Content Placeholder 13">
            <a:extLst>
              <a:ext uri="{FF2B5EF4-FFF2-40B4-BE49-F238E27FC236}">
                <a16:creationId xmlns:a16="http://schemas.microsoft.com/office/drawing/2014/main" id="{21F0B666-7E3B-1E8F-30A3-86162CD2FE19}"/>
              </a:ext>
            </a:extLst>
          </p:cNvPr>
          <p:cNvSpPr>
            <a:spLocks noGrp="1"/>
          </p:cNvSpPr>
          <p:nvPr>
            <p:ph sz="quarter" idx="10"/>
          </p:nvPr>
        </p:nvSpPr>
        <p:spPr>
          <a:xfrm>
            <a:off x="855663" y="1863725"/>
            <a:ext cx="10515600" cy="36449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10" name="Straight Connector 9">
            <a:extLst>
              <a:ext uri="{FF2B5EF4-FFF2-40B4-BE49-F238E27FC236}">
                <a16:creationId xmlns:a16="http://schemas.microsoft.com/office/drawing/2014/main" id="{53DE30F3-D9E2-2D1B-C0F1-B01B26E5BCD9}"/>
              </a:ext>
            </a:extLst>
          </p:cNvPr>
          <p:cNvCxnSpPr/>
          <p:nvPr userDrawn="1"/>
        </p:nvCxnSpPr>
        <p:spPr>
          <a:xfrm>
            <a:off x="9224010" y="563595"/>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5BD06BC-AD24-E63C-3C08-D09806F2A2E5}"/>
              </a:ext>
            </a:extLst>
          </p:cNvPr>
          <p:cNvCxnSpPr/>
          <p:nvPr userDrawn="1"/>
        </p:nvCxnSpPr>
        <p:spPr>
          <a:xfrm>
            <a:off x="10252710" y="563595"/>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B156EB06-83B7-5D1A-2DC0-59E0B312C1CC}"/>
              </a:ext>
            </a:extLst>
          </p:cNvPr>
          <p:cNvSpPr/>
          <p:nvPr userDrawn="1"/>
        </p:nvSpPr>
        <p:spPr>
          <a:xfrm>
            <a:off x="0" y="6271800"/>
            <a:ext cx="12192000" cy="586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G"/>
          </a:p>
        </p:txBody>
      </p:sp>
      <p:pic>
        <p:nvPicPr>
          <p:cNvPr id="9" name="Picture 8" descr="A black background with red and blue text&#10;&#10;Description automatically generated">
            <a:extLst>
              <a:ext uri="{FF2B5EF4-FFF2-40B4-BE49-F238E27FC236}">
                <a16:creationId xmlns:a16="http://schemas.microsoft.com/office/drawing/2014/main" id="{6686ED1B-6746-6BC5-779F-50398037CEC9}"/>
              </a:ext>
            </a:extLst>
          </p:cNvPr>
          <p:cNvPicPr>
            <a:picLocks noChangeAspect="1"/>
          </p:cNvPicPr>
          <p:nvPr userDrawn="1"/>
        </p:nvPicPr>
        <p:blipFill>
          <a:blip r:embed="rId3"/>
          <a:stretch>
            <a:fillRect/>
          </a:stretch>
        </p:blipFill>
        <p:spPr>
          <a:xfrm>
            <a:off x="9479103" y="6342650"/>
            <a:ext cx="736600" cy="444500"/>
          </a:xfrm>
          <a:prstGeom prst="rect">
            <a:avLst/>
          </a:prstGeom>
        </p:spPr>
      </p:pic>
      <p:pic>
        <p:nvPicPr>
          <p:cNvPr id="12" name="Picture 11" descr="A blue and white logo&#10;&#10;Description automatically generated">
            <a:extLst>
              <a:ext uri="{FF2B5EF4-FFF2-40B4-BE49-F238E27FC236}">
                <a16:creationId xmlns:a16="http://schemas.microsoft.com/office/drawing/2014/main" id="{754B54A3-C93E-CA81-66FE-78464D337541}"/>
              </a:ext>
            </a:extLst>
          </p:cNvPr>
          <p:cNvPicPr>
            <a:picLocks noChangeAspect="1"/>
          </p:cNvPicPr>
          <p:nvPr userDrawn="1"/>
        </p:nvPicPr>
        <p:blipFill>
          <a:blip r:embed="rId4"/>
          <a:stretch>
            <a:fillRect/>
          </a:stretch>
        </p:blipFill>
        <p:spPr>
          <a:xfrm>
            <a:off x="8000192" y="6450600"/>
            <a:ext cx="1181100" cy="228600"/>
          </a:xfrm>
          <a:prstGeom prst="rect">
            <a:avLst/>
          </a:prstGeom>
        </p:spPr>
      </p:pic>
      <p:cxnSp>
        <p:nvCxnSpPr>
          <p:cNvPr id="13" name="Straight Connector 12">
            <a:extLst>
              <a:ext uri="{FF2B5EF4-FFF2-40B4-BE49-F238E27FC236}">
                <a16:creationId xmlns:a16="http://schemas.microsoft.com/office/drawing/2014/main" id="{EBE98364-0565-79C9-AF99-5DF6498586FB}"/>
              </a:ext>
            </a:extLst>
          </p:cNvPr>
          <p:cNvCxnSpPr/>
          <p:nvPr userDrawn="1"/>
        </p:nvCxnSpPr>
        <p:spPr>
          <a:xfrm>
            <a:off x="93333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DC5CDC7-9DF1-F94E-8701-56F32A0ADD97}"/>
              </a:ext>
            </a:extLst>
          </p:cNvPr>
          <p:cNvCxnSpPr/>
          <p:nvPr userDrawn="1"/>
        </p:nvCxnSpPr>
        <p:spPr>
          <a:xfrm>
            <a:off x="103620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5" name="Picture 2" descr="Sanofi launches new corporate brand and logo, and that goes for Genzyme and  Sanofi Pasteur, too | Fierce Pharma">
            <a:extLst>
              <a:ext uri="{FF2B5EF4-FFF2-40B4-BE49-F238E27FC236}">
                <a16:creationId xmlns:a16="http://schemas.microsoft.com/office/drawing/2014/main" id="{1956A08F-902C-9DE3-D79E-36A0582B3F2C}"/>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0343204" y="6309120"/>
            <a:ext cx="1109201" cy="511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8784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4981492-F15A-8405-5DEE-20D478E86C76}"/>
              </a:ext>
            </a:extLst>
          </p:cNvPr>
          <p:cNvPicPr>
            <a:picLocks noChangeAspect="1"/>
          </p:cNvPicPr>
          <p:nvPr userDrawn="1"/>
        </p:nvPicPr>
        <p:blipFill>
          <a:blip r:embed="rId2"/>
          <a:srcRect/>
          <a:stretch/>
        </p:blipFill>
        <p:spPr>
          <a:xfrm>
            <a:off x="0" y="0"/>
            <a:ext cx="12192000" cy="6858000"/>
          </a:xfrm>
          <a:prstGeom prst="rect">
            <a:avLst/>
          </a:prstGeom>
        </p:spPr>
      </p:pic>
      <p:sp>
        <p:nvSpPr>
          <p:cNvPr id="3" name="Content Placeholder 13">
            <a:extLst>
              <a:ext uri="{FF2B5EF4-FFF2-40B4-BE49-F238E27FC236}">
                <a16:creationId xmlns:a16="http://schemas.microsoft.com/office/drawing/2014/main" id="{C603EE9C-5A9B-4058-EEB9-131CDFF9CFA1}"/>
              </a:ext>
            </a:extLst>
          </p:cNvPr>
          <p:cNvSpPr>
            <a:spLocks noGrp="1"/>
          </p:cNvSpPr>
          <p:nvPr>
            <p:ph sz="quarter" idx="10"/>
          </p:nvPr>
        </p:nvSpPr>
        <p:spPr>
          <a:xfrm>
            <a:off x="855663" y="1480050"/>
            <a:ext cx="10515600" cy="3644900"/>
          </a:xfrm>
        </p:spPr>
        <p:txBody>
          <a:bodyPr>
            <a:normAutofit/>
          </a:bodyPr>
          <a:lstStyle>
            <a:lvl1pPr>
              <a:defRPr sz="2400">
                <a:solidFill>
                  <a:schemeClr val="tx1">
                    <a:lumMod val="65000"/>
                    <a:lumOff val="35000"/>
                  </a:schemeClr>
                </a:solidFill>
              </a:defRPr>
            </a:lvl1pPr>
            <a:lvl2pPr>
              <a:defRPr sz="2000">
                <a:solidFill>
                  <a:schemeClr val="tx1">
                    <a:lumMod val="65000"/>
                    <a:lumOff val="35000"/>
                  </a:schemeClr>
                </a:solidFill>
              </a:defRPr>
            </a:lvl2pPr>
            <a:lvl3pPr>
              <a:defRPr sz="1800">
                <a:solidFill>
                  <a:schemeClr val="tx1">
                    <a:lumMod val="65000"/>
                    <a:lumOff val="35000"/>
                  </a:schemeClr>
                </a:solidFill>
              </a:defRPr>
            </a:lvl3pPr>
            <a:lvl4pPr>
              <a:defRPr sz="1600">
                <a:solidFill>
                  <a:schemeClr val="tx1">
                    <a:lumMod val="65000"/>
                    <a:lumOff val="35000"/>
                  </a:schemeClr>
                </a:solidFill>
              </a:defRPr>
            </a:lvl4pPr>
            <a:lvl5pPr>
              <a:defRPr sz="1600">
                <a:solidFill>
                  <a:schemeClr val="tx1">
                    <a:lumMod val="65000"/>
                    <a:lumOff val="3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2" name="Picture 1" descr="A black background with red and blue text&#10;&#10;Description automatically generated">
            <a:extLst>
              <a:ext uri="{FF2B5EF4-FFF2-40B4-BE49-F238E27FC236}">
                <a16:creationId xmlns:a16="http://schemas.microsoft.com/office/drawing/2014/main" id="{F3C515AC-6BC9-2B60-479C-7CB83475BDFB}"/>
              </a:ext>
            </a:extLst>
          </p:cNvPr>
          <p:cNvPicPr>
            <a:picLocks noChangeAspect="1"/>
          </p:cNvPicPr>
          <p:nvPr userDrawn="1"/>
        </p:nvPicPr>
        <p:blipFill>
          <a:blip r:embed="rId3"/>
          <a:stretch>
            <a:fillRect/>
          </a:stretch>
        </p:blipFill>
        <p:spPr>
          <a:xfrm>
            <a:off x="9479103" y="6342650"/>
            <a:ext cx="736600" cy="444500"/>
          </a:xfrm>
          <a:prstGeom prst="rect">
            <a:avLst/>
          </a:prstGeom>
        </p:spPr>
      </p:pic>
      <p:pic>
        <p:nvPicPr>
          <p:cNvPr id="6" name="Picture 5" descr="A blue and white logo&#10;&#10;Description automatically generated">
            <a:extLst>
              <a:ext uri="{FF2B5EF4-FFF2-40B4-BE49-F238E27FC236}">
                <a16:creationId xmlns:a16="http://schemas.microsoft.com/office/drawing/2014/main" id="{615F0511-5090-7FF4-630A-5FF13551883C}"/>
              </a:ext>
            </a:extLst>
          </p:cNvPr>
          <p:cNvPicPr>
            <a:picLocks noChangeAspect="1"/>
          </p:cNvPicPr>
          <p:nvPr userDrawn="1"/>
        </p:nvPicPr>
        <p:blipFill>
          <a:blip r:embed="rId4"/>
          <a:stretch>
            <a:fillRect/>
          </a:stretch>
        </p:blipFill>
        <p:spPr>
          <a:xfrm>
            <a:off x="8000192" y="6450600"/>
            <a:ext cx="1181100" cy="228600"/>
          </a:xfrm>
          <a:prstGeom prst="rect">
            <a:avLst/>
          </a:prstGeom>
        </p:spPr>
      </p:pic>
      <p:cxnSp>
        <p:nvCxnSpPr>
          <p:cNvPr id="11" name="Straight Connector 10">
            <a:extLst>
              <a:ext uri="{FF2B5EF4-FFF2-40B4-BE49-F238E27FC236}">
                <a16:creationId xmlns:a16="http://schemas.microsoft.com/office/drawing/2014/main" id="{CCCEA6F4-114A-6C76-9EC1-D87F8D4C143B}"/>
              </a:ext>
            </a:extLst>
          </p:cNvPr>
          <p:cNvCxnSpPr/>
          <p:nvPr userDrawn="1"/>
        </p:nvCxnSpPr>
        <p:spPr>
          <a:xfrm>
            <a:off x="93333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9E58A6F-AAF3-8C1D-54C8-D3707CF191B0}"/>
              </a:ext>
            </a:extLst>
          </p:cNvPr>
          <p:cNvCxnSpPr/>
          <p:nvPr userDrawn="1"/>
        </p:nvCxnSpPr>
        <p:spPr>
          <a:xfrm>
            <a:off x="103620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3" name="Picture 2" descr="Sanofi launches new corporate brand and logo, and that goes for Genzyme and  Sanofi Pasteur, too | Fierce Pharma">
            <a:extLst>
              <a:ext uri="{FF2B5EF4-FFF2-40B4-BE49-F238E27FC236}">
                <a16:creationId xmlns:a16="http://schemas.microsoft.com/office/drawing/2014/main" id="{D9CCD102-519F-1074-1B57-CA1D7F9E0057}"/>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0343204" y="6309120"/>
            <a:ext cx="1109201" cy="511561"/>
          </a:xfrm>
          <a:prstGeom prst="rect">
            <a:avLst/>
          </a:prstGeom>
          <a:noFill/>
          <a:extLst>
            <a:ext uri="{909E8E84-426E-40DD-AFC4-6F175D3DCCD1}">
              <a14:hiddenFill xmlns:a14="http://schemas.microsoft.com/office/drawing/2010/main">
                <a:solidFill>
                  <a:srgbClr val="FFFFFF"/>
                </a:solidFill>
              </a14:hiddenFill>
            </a:ext>
          </a:extLst>
        </p:spPr>
      </p:pic>
      <p:sp>
        <p:nvSpPr>
          <p:cNvPr id="15" name="Content Placeholder 14">
            <a:extLst>
              <a:ext uri="{FF2B5EF4-FFF2-40B4-BE49-F238E27FC236}">
                <a16:creationId xmlns:a16="http://schemas.microsoft.com/office/drawing/2014/main" id="{122ADEE9-84F9-2BB6-1436-73A7A8FC027A}"/>
              </a:ext>
            </a:extLst>
          </p:cNvPr>
          <p:cNvSpPr>
            <a:spLocks noGrp="1"/>
          </p:cNvSpPr>
          <p:nvPr>
            <p:ph sz="quarter" idx="11"/>
          </p:nvPr>
        </p:nvSpPr>
        <p:spPr>
          <a:xfrm>
            <a:off x="855663" y="657010"/>
            <a:ext cx="7710487" cy="406220"/>
          </a:xfrm>
        </p:spPr>
        <p:txBody>
          <a:bodyPr/>
          <a:lstStyle>
            <a:lvl1pPr marL="0" indent="0">
              <a:buNone/>
              <a:defRPr/>
            </a:lvl1pPr>
            <a:lvl2pPr marL="457200" indent="0">
              <a:buNone/>
              <a:defRPr/>
            </a:lvl2pPr>
          </a:lstStyle>
          <a:p>
            <a:pPr lvl="0"/>
            <a:r>
              <a:rPr lang="en-US" dirty="0"/>
              <a:t>Click to edit Master text styles</a:t>
            </a:r>
          </a:p>
        </p:txBody>
      </p:sp>
    </p:spTree>
    <p:extLst>
      <p:ext uri="{BB962C8B-B14F-4D97-AF65-F5344CB8AC3E}">
        <p14:creationId xmlns:p14="http://schemas.microsoft.com/office/powerpoint/2010/main" val="2890008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4981492-F15A-8405-5DEE-20D478E86C76}"/>
              </a:ext>
            </a:extLst>
          </p:cNvPr>
          <p:cNvPicPr>
            <a:picLocks noChangeAspect="1"/>
          </p:cNvPicPr>
          <p:nvPr userDrawn="1"/>
        </p:nvPicPr>
        <p:blipFill>
          <a:blip r:embed="rId2"/>
          <a:srcRect/>
          <a:stretch/>
        </p:blipFill>
        <p:spPr>
          <a:xfrm>
            <a:off x="0" y="0"/>
            <a:ext cx="12192000" cy="6858000"/>
          </a:xfrm>
          <a:prstGeom prst="rect">
            <a:avLst/>
          </a:prstGeom>
        </p:spPr>
      </p:pic>
      <p:sp>
        <p:nvSpPr>
          <p:cNvPr id="3" name="Content Placeholder 13">
            <a:extLst>
              <a:ext uri="{FF2B5EF4-FFF2-40B4-BE49-F238E27FC236}">
                <a16:creationId xmlns:a16="http://schemas.microsoft.com/office/drawing/2014/main" id="{C603EE9C-5A9B-4058-EEB9-131CDFF9CFA1}"/>
              </a:ext>
            </a:extLst>
          </p:cNvPr>
          <p:cNvSpPr>
            <a:spLocks noGrp="1"/>
          </p:cNvSpPr>
          <p:nvPr>
            <p:ph sz="quarter" idx="10"/>
          </p:nvPr>
        </p:nvSpPr>
        <p:spPr>
          <a:xfrm>
            <a:off x="855663" y="1863725"/>
            <a:ext cx="10515600" cy="36449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cxnSp>
        <p:nvCxnSpPr>
          <p:cNvPr id="8" name="Straight Connector 7">
            <a:extLst>
              <a:ext uri="{FF2B5EF4-FFF2-40B4-BE49-F238E27FC236}">
                <a16:creationId xmlns:a16="http://schemas.microsoft.com/office/drawing/2014/main" id="{99F73A41-EDA9-3112-9C9C-2A195904FFDB}"/>
              </a:ext>
            </a:extLst>
          </p:cNvPr>
          <p:cNvCxnSpPr/>
          <p:nvPr userDrawn="1"/>
        </p:nvCxnSpPr>
        <p:spPr>
          <a:xfrm>
            <a:off x="3399718" y="563595"/>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AB6ABCF-5867-86F8-5121-03524CE7CF29}"/>
              </a:ext>
            </a:extLst>
          </p:cNvPr>
          <p:cNvCxnSpPr/>
          <p:nvPr userDrawn="1"/>
        </p:nvCxnSpPr>
        <p:spPr>
          <a:xfrm>
            <a:off x="1936678" y="563595"/>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64FF3EA4-DA02-C3B0-2280-A3BCC5D99AFC}"/>
              </a:ext>
            </a:extLst>
          </p:cNvPr>
          <p:cNvSpPr/>
          <p:nvPr userDrawn="1"/>
        </p:nvSpPr>
        <p:spPr>
          <a:xfrm>
            <a:off x="0" y="6271800"/>
            <a:ext cx="12192000" cy="586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G"/>
          </a:p>
        </p:txBody>
      </p:sp>
      <p:pic>
        <p:nvPicPr>
          <p:cNvPr id="10" name="Picture 9" descr="A black background with red and blue text&#10;&#10;Description automatically generated">
            <a:extLst>
              <a:ext uri="{FF2B5EF4-FFF2-40B4-BE49-F238E27FC236}">
                <a16:creationId xmlns:a16="http://schemas.microsoft.com/office/drawing/2014/main" id="{9AC287F1-CAAE-8746-9A80-91346EF872ED}"/>
              </a:ext>
            </a:extLst>
          </p:cNvPr>
          <p:cNvPicPr>
            <a:picLocks noChangeAspect="1"/>
          </p:cNvPicPr>
          <p:nvPr userDrawn="1"/>
        </p:nvPicPr>
        <p:blipFill>
          <a:blip r:embed="rId3"/>
          <a:stretch>
            <a:fillRect/>
          </a:stretch>
        </p:blipFill>
        <p:spPr>
          <a:xfrm>
            <a:off x="9479103" y="6342650"/>
            <a:ext cx="736600" cy="444500"/>
          </a:xfrm>
          <a:prstGeom prst="rect">
            <a:avLst/>
          </a:prstGeom>
        </p:spPr>
      </p:pic>
      <p:pic>
        <p:nvPicPr>
          <p:cNvPr id="11" name="Picture 10" descr="A blue and white logo&#10;&#10;Description automatically generated">
            <a:extLst>
              <a:ext uri="{FF2B5EF4-FFF2-40B4-BE49-F238E27FC236}">
                <a16:creationId xmlns:a16="http://schemas.microsoft.com/office/drawing/2014/main" id="{B5DB3775-C066-5251-A8A4-7B34AB622A02}"/>
              </a:ext>
            </a:extLst>
          </p:cNvPr>
          <p:cNvPicPr>
            <a:picLocks noChangeAspect="1"/>
          </p:cNvPicPr>
          <p:nvPr userDrawn="1"/>
        </p:nvPicPr>
        <p:blipFill>
          <a:blip r:embed="rId4"/>
          <a:stretch>
            <a:fillRect/>
          </a:stretch>
        </p:blipFill>
        <p:spPr>
          <a:xfrm>
            <a:off x="8000192" y="6450600"/>
            <a:ext cx="1181100" cy="228600"/>
          </a:xfrm>
          <a:prstGeom prst="rect">
            <a:avLst/>
          </a:prstGeom>
        </p:spPr>
      </p:pic>
      <p:cxnSp>
        <p:nvCxnSpPr>
          <p:cNvPr id="12" name="Straight Connector 11">
            <a:extLst>
              <a:ext uri="{FF2B5EF4-FFF2-40B4-BE49-F238E27FC236}">
                <a16:creationId xmlns:a16="http://schemas.microsoft.com/office/drawing/2014/main" id="{7FB7322C-CAB0-232A-C6E4-A339B4B039B6}"/>
              </a:ext>
            </a:extLst>
          </p:cNvPr>
          <p:cNvCxnSpPr/>
          <p:nvPr userDrawn="1"/>
        </p:nvCxnSpPr>
        <p:spPr>
          <a:xfrm>
            <a:off x="93333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B2F9A9D-A519-306A-B950-E72F6424D5CF}"/>
              </a:ext>
            </a:extLst>
          </p:cNvPr>
          <p:cNvCxnSpPr/>
          <p:nvPr userDrawn="1"/>
        </p:nvCxnSpPr>
        <p:spPr>
          <a:xfrm>
            <a:off x="10362039" y="6450600"/>
            <a:ext cx="0" cy="2286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4" name="Picture 2" descr="Sanofi launches new corporate brand and logo, and that goes for Genzyme and  Sanofi Pasteur, too | Fierce Pharma">
            <a:extLst>
              <a:ext uri="{FF2B5EF4-FFF2-40B4-BE49-F238E27FC236}">
                <a16:creationId xmlns:a16="http://schemas.microsoft.com/office/drawing/2014/main" id="{0DA34683-DBD1-7CFB-6549-4DEE98896D58}"/>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0343204" y="6309120"/>
            <a:ext cx="1109201" cy="511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0790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4" name="Title 11">
            <a:extLst>
              <a:ext uri="{FF2B5EF4-FFF2-40B4-BE49-F238E27FC236}">
                <a16:creationId xmlns:a16="http://schemas.microsoft.com/office/drawing/2014/main" id="{FB1FB8B6-2BD7-72F3-0AD2-E8EB60E30F50}"/>
              </a:ext>
            </a:extLst>
          </p:cNvPr>
          <p:cNvSpPr>
            <a:spLocks noGrp="1"/>
          </p:cNvSpPr>
          <p:nvPr>
            <p:ph type="title"/>
          </p:nvPr>
        </p:nvSpPr>
        <p:spPr>
          <a:xfrm>
            <a:off x="855009" y="363709"/>
            <a:ext cx="10515600" cy="1325563"/>
          </a:xfrm>
        </p:spPr>
        <p:txBody>
          <a:bodyPr>
            <a:normAutofit/>
          </a:bodyPr>
          <a:lstStyle>
            <a:lvl1pPr>
              <a:defRPr sz="3200" b="1">
                <a:solidFill>
                  <a:schemeClr val="tx1">
                    <a:lumMod val="75000"/>
                    <a:lumOff val="25000"/>
                  </a:schemeClr>
                </a:solidFill>
              </a:defRPr>
            </a:lvl1pPr>
          </a:lstStyle>
          <a:p>
            <a:r>
              <a:rPr lang="en-GB"/>
              <a:t>Click to edit Master title style</a:t>
            </a:r>
          </a:p>
        </p:txBody>
      </p:sp>
      <p:sp>
        <p:nvSpPr>
          <p:cNvPr id="5" name="Content Placeholder 13">
            <a:extLst>
              <a:ext uri="{FF2B5EF4-FFF2-40B4-BE49-F238E27FC236}">
                <a16:creationId xmlns:a16="http://schemas.microsoft.com/office/drawing/2014/main" id="{21F0B666-7E3B-1E8F-30A3-86162CD2FE19}"/>
              </a:ext>
            </a:extLst>
          </p:cNvPr>
          <p:cNvSpPr>
            <a:spLocks noGrp="1"/>
          </p:cNvSpPr>
          <p:nvPr>
            <p:ph sz="quarter" idx="10"/>
          </p:nvPr>
        </p:nvSpPr>
        <p:spPr>
          <a:xfrm>
            <a:off x="855663" y="1863725"/>
            <a:ext cx="10515600" cy="3644900"/>
          </a:xfrm>
        </p:spPr>
        <p:txBody>
          <a:bodyPr/>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510749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593E34F3-B0F7-E43C-897A-9E7CFD43E907}"/>
              </a:ext>
            </a:extLst>
          </p:cNvPr>
          <p:cNvSpPr>
            <a:spLocks noGrp="1"/>
          </p:cNvSpPr>
          <p:nvPr>
            <p:ph sz="quarter" idx="10"/>
          </p:nvPr>
        </p:nvSpPr>
        <p:spPr>
          <a:xfrm>
            <a:off x="647700" y="1448909"/>
            <a:ext cx="10515600" cy="4606925"/>
          </a:xfrm>
        </p:spPr>
        <p:txBody>
          <a:bodyPr>
            <a:normAutofit/>
          </a:bodyPr>
          <a:lstStyle>
            <a:lvl1pPr>
              <a:defRPr sz="2400">
                <a:solidFill>
                  <a:schemeClr val="tx1">
                    <a:lumMod val="75000"/>
                    <a:lumOff val="25000"/>
                  </a:schemeClr>
                </a:solidFill>
              </a:defRPr>
            </a:lvl1pPr>
            <a:lvl2pPr>
              <a:defRPr sz="2000">
                <a:solidFill>
                  <a:schemeClr val="tx1">
                    <a:lumMod val="75000"/>
                    <a:lumOff val="25000"/>
                  </a:schemeClr>
                </a:solidFill>
              </a:defRPr>
            </a:lvl2pPr>
            <a:lvl3pPr>
              <a:defRPr sz="18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SG" dirty="0"/>
          </a:p>
        </p:txBody>
      </p:sp>
      <p:sp>
        <p:nvSpPr>
          <p:cNvPr id="15" name="Content Placeholder 14">
            <a:extLst>
              <a:ext uri="{FF2B5EF4-FFF2-40B4-BE49-F238E27FC236}">
                <a16:creationId xmlns:a16="http://schemas.microsoft.com/office/drawing/2014/main" id="{4DCF986A-1C67-AF9B-5129-EE46BA906789}"/>
              </a:ext>
            </a:extLst>
          </p:cNvPr>
          <p:cNvSpPr>
            <a:spLocks noGrp="1"/>
          </p:cNvSpPr>
          <p:nvPr>
            <p:ph sz="quarter" idx="11"/>
          </p:nvPr>
        </p:nvSpPr>
        <p:spPr>
          <a:xfrm>
            <a:off x="647700" y="439168"/>
            <a:ext cx="10515600" cy="544243"/>
          </a:xfrm>
        </p:spPr>
        <p:txBody>
          <a:bodyPr/>
          <a:lstStyle>
            <a:lvl1pPr marL="0" indent="0">
              <a:buNone/>
              <a:defRPr/>
            </a:lvl1pPr>
          </a:lstStyle>
          <a:p>
            <a:pPr lvl="0"/>
            <a:r>
              <a:rPr lang="en-US" dirty="0"/>
              <a:t>Click to edit Master text styles</a:t>
            </a:r>
          </a:p>
        </p:txBody>
      </p:sp>
    </p:spTree>
    <p:extLst>
      <p:ext uri="{BB962C8B-B14F-4D97-AF65-F5344CB8AC3E}">
        <p14:creationId xmlns:p14="http://schemas.microsoft.com/office/powerpoint/2010/main" val="1746217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D1A3DD-D274-ED61-CF6D-615CC387AB7C}"/>
              </a:ext>
            </a:extLst>
          </p:cNvPr>
          <p:cNvSpPr>
            <a:spLocks noGrp="1"/>
          </p:cNvSpPr>
          <p:nvPr>
            <p:ph type="title"/>
          </p:nvPr>
        </p:nvSpPr>
        <p:spPr>
          <a:xfrm>
            <a:off x="648181" y="2022475"/>
            <a:ext cx="10515600" cy="1325563"/>
          </a:xfrm>
          <a:prstGeom prst="rect">
            <a:avLst/>
          </a:prstGeom>
        </p:spPr>
        <p:txBody>
          <a:bodyPr vert="horz" lIns="91440" tIns="45720" rIns="91440" bIns="45720" rtlCol="0" anchor="ctr">
            <a:normAutofit/>
          </a:bodyPr>
          <a:lstStyle/>
          <a:p>
            <a:r>
              <a:rPr lang="en-GB" dirty="0"/>
              <a:t>Click to edit Master title style</a:t>
            </a:r>
          </a:p>
        </p:txBody>
      </p:sp>
      <p:sp>
        <p:nvSpPr>
          <p:cNvPr id="3" name="Text Placeholder 2">
            <a:extLst>
              <a:ext uri="{FF2B5EF4-FFF2-40B4-BE49-F238E27FC236}">
                <a16:creationId xmlns:a16="http://schemas.microsoft.com/office/drawing/2014/main" id="{0D22B6EB-12D2-EAF4-36A5-5479396FB4C6}"/>
              </a:ext>
            </a:extLst>
          </p:cNvPr>
          <p:cNvSpPr>
            <a:spLocks noGrp="1"/>
          </p:cNvSpPr>
          <p:nvPr>
            <p:ph type="body" idx="1"/>
          </p:nvPr>
        </p:nvSpPr>
        <p:spPr>
          <a:xfrm>
            <a:off x="648181" y="3020994"/>
            <a:ext cx="10515600" cy="2191086"/>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8DA94469-B064-4149-CFAB-4283E05B33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stStyle>
          <a:p>
            <a:fld id="{391E411B-98D0-7745-8630-457E3DB24EE5}" type="slidenum">
              <a:rPr lang="en-IN"/>
              <a:pPr/>
              <a:t>‹#›</a:t>
            </a:fld>
            <a:endParaRPr lang="en-IN"/>
          </a:p>
        </p:txBody>
      </p:sp>
    </p:spTree>
    <p:extLst>
      <p:ext uri="{BB962C8B-B14F-4D97-AF65-F5344CB8AC3E}">
        <p14:creationId xmlns:p14="http://schemas.microsoft.com/office/powerpoint/2010/main" val="3644375369"/>
      </p:ext>
    </p:extLst>
  </p:cSld>
  <p:clrMap bg1="lt1" tx1="dk1" bg2="lt2" tx2="dk2" accent1="accent1" accent2="accent2" accent3="accent3" accent4="accent4" accent5="accent5" accent6="accent6" hlink="hlink" folHlink="folHlink"/>
  <p:sldLayoutIdLst>
    <p:sldLayoutId id="2147483650" r:id="rId1"/>
    <p:sldLayoutId id="2147483662" r:id="rId2"/>
    <p:sldLayoutId id="2147483651" r:id="rId3"/>
    <p:sldLayoutId id="2147483663" r:id="rId4"/>
    <p:sldLayoutId id="2147483655" r:id="rId5"/>
    <p:sldLayoutId id="2147483664" r:id="rId6"/>
    <p:sldLayoutId id="2147483652" r:id="rId7"/>
    <p:sldLayoutId id="2147483656" r:id="rId8"/>
  </p:sldLayoutIdLst>
  <p:txStyles>
    <p:titleStyle>
      <a:lvl1pPr algn="l" defTabSz="914400" rtl="0" eaLnBrk="1" latinLnBrk="0" hangingPunct="1">
        <a:lnSpc>
          <a:spcPct val="90000"/>
        </a:lnSpc>
        <a:spcBef>
          <a:spcPct val="0"/>
        </a:spcBef>
        <a:buNone/>
        <a:defRPr sz="4400" kern="12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7A01E5"/>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7A01E5"/>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7A01E5"/>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7A01E5"/>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A01E5"/>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 Id="rId6" Type="http://schemas.microsoft.com/office/2007/relationships/hdphoto" Target="../media/hdphoto4.wdp"/><Relationship Id="rId5" Type="http://schemas.microsoft.com/office/2007/relationships/hdphoto" Target="../media/hdphoto3.wdp"/><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943C97B-507F-B6FF-0A36-0B185EAD3874}"/>
              </a:ext>
            </a:extLst>
          </p:cNvPr>
          <p:cNvSpPr txBox="1"/>
          <p:nvPr/>
        </p:nvSpPr>
        <p:spPr>
          <a:xfrm>
            <a:off x="648180" y="2075961"/>
            <a:ext cx="8678699" cy="830997"/>
          </a:xfrm>
          <a:prstGeom prst="rect">
            <a:avLst/>
          </a:prstGeom>
          <a:noFill/>
        </p:spPr>
        <p:txBody>
          <a:bodyPr wrap="square" rtlCol="0">
            <a:spAutoFit/>
          </a:bodyPr>
          <a:lstStyle/>
          <a:p>
            <a:r>
              <a:rPr lang="en-GB" sz="4800" b="1" dirty="0">
                <a:solidFill>
                  <a:schemeClr val="bg1"/>
                </a:solidFill>
                <a:latin typeface="Verdana" panose="020B0604030504040204" pitchFamily="34" charset="0"/>
                <a:ea typeface="Verdana" panose="020B0604030504040204" pitchFamily="34" charset="0"/>
                <a:cs typeface="Verdana" panose="020B0604030504040204" pitchFamily="34" charset="0"/>
              </a:rPr>
              <a:t>Insert title</a:t>
            </a:r>
          </a:p>
        </p:txBody>
      </p:sp>
      <p:sp>
        <p:nvSpPr>
          <p:cNvPr id="9" name="TextBox 8">
            <a:extLst>
              <a:ext uri="{FF2B5EF4-FFF2-40B4-BE49-F238E27FC236}">
                <a16:creationId xmlns:a16="http://schemas.microsoft.com/office/drawing/2014/main" id="{E780A462-7120-4B57-6A8C-44BCB547C3F0}"/>
              </a:ext>
            </a:extLst>
          </p:cNvPr>
          <p:cNvSpPr txBox="1"/>
          <p:nvPr/>
        </p:nvSpPr>
        <p:spPr>
          <a:xfrm>
            <a:off x="648181" y="2805167"/>
            <a:ext cx="6329562" cy="830997"/>
          </a:xfrm>
          <a:prstGeom prst="rect">
            <a:avLst/>
          </a:prstGeom>
          <a:noFill/>
        </p:spPr>
        <p:txBody>
          <a:bodyPr wrap="square" rtlCol="0">
            <a:spAutoFit/>
          </a:bodyPr>
          <a:lstStyle/>
          <a:p>
            <a:r>
              <a:rPr lang="en-GB" sz="2400" dirty="0">
                <a:solidFill>
                  <a:schemeClr val="bg1"/>
                </a:solidFill>
                <a:latin typeface="Verdana" panose="020B0604030504040204" pitchFamily="34" charset="0"/>
                <a:ea typeface="Verdana" panose="020B0604030504040204" pitchFamily="34" charset="0"/>
                <a:cs typeface="Verdana" panose="020B0604030504040204" pitchFamily="34" charset="0"/>
              </a:rPr>
              <a:t>Insert your name</a:t>
            </a:r>
          </a:p>
          <a:p>
            <a:r>
              <a:rPr lang="en-GB" sz="2400" dirty="0">
                <a:solidFill>
                  <a:schemeClr val="bg1"/>
                </a:solidFill>
                <a:latin typeface="Verdana" panose="020B0604030504040204" pitchFamily="34" charset="0"/>
                <a:ea typeface="Verdana" panose="020B0604030504040204" pitchFamily="34" charset="0"/>
                <a:cs typeface="Verdana" panose="020B0604030504040204" pitchFamily="34" charset="0"/>
              </a:rPr>
              <a:t>Insert country</a:t>
            </a:r>
          </a:p>
        </p:txBody>
      </p:sp>
    </p:spTree>
    <p:extLst>
      <p:ext uri="{BB962C8B-B14F-4D97-AF65-F5344CB8AC3E}">
        <p14:creationId xmlns:p14="http://schemas.microsoft.com/office/powerpoint/2010/main" val="3633021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8A8568E-44E7-25EB-BB21-916001779FC5}"/>
              </a:ext>
            </a:extLst>
          </p:cNvPr>
          <p:cNvSpPr txBox="1"/>
          <p:nvPr/>
        </p:nvSpPr>
        <p:spPr>
          <a:xfrm>
            <a:off x="855008" y="734104"/>
            <a:ext cx="8151831" cy="584775"/>
          </a:xfrm>
          <a:prstGeom prst="rect">
            <a:avLst/>
          </a:prstGeom>
          <a:noFill/>
        </p:spPr>
        <p:txBody>
          <a:bodyPr wrap="square" rtlCol="0">
            <a:spAutoFit/>
          </a:bodyPr>
          <a:lstStyle/>
          <a:p>
            <a:r>
              <a:rPr lang="en-GB" sz="3200"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Heading lorem </a:t>
            </a:r>
            <a:r>
              <a:rPr lang="en-GB" sz="3200" b="1" dirty="0" err="1">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epsum</a:t>
            </a:r>
            <a:r>
              <a:rPr lang="en-GB" sz="3200"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 et </a:t>
            </a:r>
            <a:r>
              <a:rPr lang="en-GB" sz="3200" b="1" dirty="0" err="1">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deut</a:t>
            </a:r>
            <a:endParaRPr lang="en-GB" sz="3200" b="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Box 7">
            <a:extLst>
              <a:ext uri="{FF2B5EF4-FFF2-40B4-BE49-F238E27FC236}">
                <a16:creationId xmlns:a16="http://schemas.microsoft.com/office/drawing/2014/main" id="{2A0DF129-FD0D-1A49-D224-C2CB7EA32A87}"/>
              </a:ext>
            </a:extLst>
          </p:cNvPr>
          <p:cNvSpPr txBox="1"/>
          <p:nvPr/>
        </p:nvSpPr>
        <p:spPr>
          <a:xfrm>
            <a:off x="855009" y="1237025"/>
            <a:ext cx="6775876" cy="400110"/>
          </a:xfrm>
          <a:prstGeom prst="rect">
            <a:avLst/>
          </a:prstGeom>
          <a:noFill/>
        </p:spPr>
        <p:txBody>
          <a:bodyPr wrap="square" rtlCol="0">
            <a:spAutoFit/>
          </a:bodyPr>
          <a:lstStyle/>
          <a:p>
            <a:r>
              <a:rPr lang="en-GB"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Heading lorem epsum et deut</a:t>
            </a:r>
          </a:p>
        </p:txBody>
      </p:sp>
      <p:sp>
        <p:nvSpPr>
          <p:cNvPr id="9" name="TextBox 8">
            <a:extLst>
              <a:ext uri="{FF2B5EF4-FFF2-40B4-BE49-F238E27FC236}">
                <a16:creationId xmlns:a16="http://schemas.microsoft.com/office/drawing/2014/main" id="{C24119A2-7C8D-CBE0-D8BC-EAEE0C6F7E6C}"/>
              </a:ext>
            </a:extLst>
          </p:cNvPr>
          <p:cNvSpPr txBox="1"/>
          <p:nvPr/>
        </p:nvSpPr>
        <p:spPr>
          <a:xfrm>
            <a:off x="855009" y="2062162"/>
            <a:ext cx="4859991" cy="3447098"/>
          </a:xfrm>
          <a:prstGeom prst="rect">
            <a:avLst/>
          </a:prstGeom>
          <a:noFill/>
        </p:spPr>
        <p:txBody>
          <a:bodyPr wrap="square" rtlCol="0">
            <a:spAutoFit/>
          </a:bodyPr>
          <a:lstStyle/>
          <a:p>
            <a:pPr marL="285750" indent="-285750">
              <a:spcAft>
                <a:spcPts val="1200"/>
              </a:spcAft>
              <a:buClr>
                <a:srgbClr val="7A01E5"/>
              </a:buClr>
              <a:buFont typeface="Arial" panose="020B0604020202020204" pitchFamily="34" charset="0"/>
              <a:buChar char="•"/>
            </a:pP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ipsum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dolor</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sit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amet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consectetur</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adipiscing</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elit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sed</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do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eiusmod</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tempor</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incididunt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ut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labore et dolore magna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aliqua</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Ut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enim</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ad minim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veniam</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p>
          <a:p>
            <a:pPr marL="285750" indent="-285750">
              <a:spcAft>
                <a:spcPts val="1200"/>
              </a:spcAft>
              <a:buClr>
                <a:srgbClr val="7A01E5"/>
              </a:buClr>
              <a:buFont typeface="Arial" panose="020B0604020202020204" pitchFamily="34" charset="0"/>
              <a:buChar char="•"/>
            </a:pP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Quis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nostrud</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exercitation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ullamco</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laboris</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nisi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ut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aliquip</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ex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ea</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commodo</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consequat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Duis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aute</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irure</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dolor</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in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reprehenderit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in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voluptate</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velit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esse</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cillum</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dolore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eu</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fugiat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nulla</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pariatur</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t>
            </a:r>
          </a:p>
          <a:p>
            <a:pPr marL="285750" indent="-285750">
              <a:spcAft>
                <a:spcPts val="1200"/>
              </a:spcAft>
              <a:buClr>
                <a:srgbClr val="7A01E5"/>
              </a:buClr>
              <a:buFont typeface="Arial" panose="020B0604020202020204" pitchFamily="34" charset="0"/>
              <a:buChar char="•"/>
            </a:pP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Excepteur</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sint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occaecat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cupidatat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non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proident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sunt in culpa qui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officia</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deserunt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mollit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anim</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id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est</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laborum</a:t>
            </a:r>
            <a:r>
              <a:rPr lang="en-GB" sz="16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t>
            </a:r>
          </a:p>
        </p:txBody>
      </p:sp>
      <p:pic>
        <p:nvPicPr>
          <p:cNvPr id="6" name="Picture 2" descr="Our Company, a global pharmaceutical company (medicines &amp; vaccines)">
            <a:extLst>
              <a:ext uri="{FF2B5EF4-FFF2-40B4-BE49-F238E27FC236}">
                <a16:creationId xmlns:a16="http://schemas.microsoft.com/office/drawing/2014/main" id="{C6336F68-A3FB-7F9D-1F88-379302B534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110"/>
          <a:stretch/>
        </p:blipFill>
        <p:spPr bwMode="auto">
          <a:xfrm>
            <a:off x="6335486" y="2161495"/>
            <a:ext cx="5001505" cy="3237820"/>
          </a:xfrm>
          <a:prstGeom prst="roundRect">
            <a:avLst>
              <a:gd name="adj" fmla="val 3974"/>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776847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8A8568E-44E7-25EB-BB21-916001779FC5}"/>
              </a:ext>
            </a:extLst>
          </p:cNvPr>
          <p:cNvSpPr txBox="1"/>
          <p:nvPr/>
        </p:nvSpPr>
        <p:spPr>
          <a:xfrm>
            <a:off x="855008" y="734104"/>
            <a:ext cx="8151831" cy="584775"/>
          </a:xfrm>
          <a:prstGeom prst="rect">
            <a:avLst/>
          </a:prstGeom>
          <a:noFill/>
        </p:spPr>
        <p:txBody>
          <a:bodyPr wrap="square" rtlCol="0">
            <a:spAutoFit/>
          </a:bodyPr>
          <a:lstStyle/>
          <a:p>
            <a:r>
              <a:rPr lang="en-GB" sz="3200" b="1">
                <a:solidFill>
                  <a:schemeClr val="bg1"/>
                </a:solidFill>
                <a:latin typeface="Verdana" panose="020B0604030504040204" pitchFamily="34" charset="0"/>
                <a:ea typeface="Verdana" panose="020B0604030504040204" pitchFamily="34" charset="0"/>
                <a:cs typeface="Verdana" panose="020B0604030504040204" pitchFamily="34" charset="0"/>
              </a:rPr>
              <a:t>Heading lorem epsum et deut</a:t>
            </a:r>
          </a:p>
        </p:txBody>
      </p:sp>
      <p:sp>
        <p:nvSpPr>
          <p:cNvPr id="8" name="TextBox 7">
            <a:extLst>
              <a:ext uri="{FF2B5EF4-FFF2-40B4-BE49-F238E27FC236}">
                <a16:creationId xmlns:a16="http://schemas.microsoft.com/office/drawing/2014/main" id="{2A0DF129-FD0D-1A49-D224-C2CB7EA32A87}"/>
              </a:ext>
            </a:extLst>
          </p:cNvPr>
          <p:cNvSpPr txBox="1"/>
          <p:nvPr/>
        </p:nvSpPr>
        <p:spPr>
          <a:xfrm>
            <a:off x="855009" y="1237025"/>
            <a:ext cx="6775876" cy="400110"/>
          </a:xfrm>
          <a:prstGeom prst="rect">
            <a:avLst/>
          </a:prstGeom>
          <a:noFill/>
        </p:spPr>
        <p:txBody>
          <a:bodyPr wrap="square" rtlCol="0">
            <a:spAutoFit/>
          </a:bodyPr>
          <a:lstStyle/>
          <a:p>
            <a:r>
              <a:rPr lang="en-GB" sz="2000">
                <a:solidFill>
                  <a:schemeClr val="bg1"/>
                </a:solidFill>
                <a:latin typeface="Verdana" panose="020B0604030504040204" pitchFamily="34" charset="0"/>
                <a:ea typeface="Verdana" panose="020B0604030504040204" pitchFamily="34" charset="0"/>
                <a:cs typeface="Verdana" panose="020B0604030504040204" pitchFamily="34" charset="0"/>
              </a:rPr>
              <a:t>Heading lorem epsum et deut</a:t>
            </a:r>
          </a:p>
        </p:txBody>
      </p:sp>
      <p:sp>
        <p:nvSpPr>
          <p:cNvPr id="9" name="TextBox 8">
            <a:extLst>
              <a:ext uri="{FF2B5EF4-FFF2-40B4-BE49-F238E27FC236}">
                <a16:creationId xmlns:a16="http://schemas.microsoft.com/office/drawing/2014/main" id="{C24119A2-7C8D-CBE0-D8BC-EAEE0C6F7E6C}"/>
              </a:ext>
            </a:extLst>
          </p:cNvPr>
          <p:cNvSpPr txBox="1"/>
          <p:nvPr/>
        </p:nvSpPr>
        <p:spPr>
          <a:xfrm>
            <a:off x="855009" y="2062162"/>
            <a:ext cx="4859991" cy="3447098"/>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sz="1600">
                <a:solidFill>
                  <a:schemeClr val="bg1"/>
                </a:solidFill>
                <a:latin typeface="Verdana" panose="020B0604030504040204" pitchFamily="34" charset="0"/>
                <a:ea typeface="Verdana" panose="020B0604030504040204" pitchFamily="34" charset="0"/>
                <a:cs typeface="Verdana" panose="020B0604030504040204" pitchFamily="34" charset="0"/>
              </a:rPr>
              <a:t>Lorem ipsum dolor sit amet, consectetur adipiscing elit, sed do eiusmod tempor incididunt ut labore et dolore magna aliqua. Ut enim ad minim veniam. </a:t>
            </a:r>
          </a:p>
          <a:p>
            <a:pPr marL="285750" indent="-285750">
              <a:spcAft>
                <a:spcPts val="1200"/>
              </a:spcAft>
              <a:buFont typeface="Arial" panose="020B0604020202020204" pitchFamily="34" charset="0"/>
              <a:buChar char="•"/>
            </a:pPr>
            <a:r>
              <a:rPr lang="en-GB" sz="1600">
                <a:solidFill>
                  <a:schemeClr val="bg1"/>
                </a:solidFill>
                <a:latin typeface="Verdana" panose="020B0604030504040204" pitchFamily="34" charset="0"/>
                <a:ea typeface="Verdana" panose="020B0604030504040204" pitchFamily="34" charset="0"/>
                <a:cs typeface="Verdana" panose="020B0604030504040204" pitchFamily="34" charset="0"/>
              </a:rPr>
              <a:t>Quis nostrud exercitation ullamco laboris nisi ut aliquip ex ea commodo consequat. Duis aute irure dolor in reprehenderit in voluptate velit esse cillum dolore eu fugiat nulla pariatur.</a:t>
            </a:r>
          </a:p>
          <a:p>
            <a:pPr marL="285750" indent="-285750">
              <a:spcAft>
                <a:spcPts val="1200"/>
              </a:spcAft>
              <a:buFont typeface="Arial" panose="020B0604020202020204" pitchFamily="34" charset="0"/>
              <a:buChar char="•"/>
            </a:pPr>
            <a:r>
              <a:rPr lang="en-GB" sz="1600">
                <a:solidFill>
                  <a:schemeClr val="bg1"/>
                </a:solidFill>
                <a:latin typeface="Verdana" panose="020B0604030504040204" pitchFamily="34" charset="0"/>
                <a:ea typeface="Verdana" panose="020B0604030504040204" pitchFamily="34" charset="0"/>
                <a:cs typeface="Verdana" panose="020B0604030504040204" pitchFamily="34" charset="0"/>
              </a:rPr>
              <a:t>Excepteur sint occaecat cupidatat non proident, sunt in culpa qui officia deserunt mollit anim id est laborum.</a:t>
            </a:r>
          </a:p>
        </p:txBody>
      </p:sp>
      <p:pic>
        <p:nvPicPr>
          <p:cNvPr id="10" name="Picture 2" descr="Our Company, a global pharmaceutical company (medicines &amp; vaccines)">
            <a:extLst>
              <a:ext uri="{FF2B5EF4-FFF2-40B4-BE49-F238E27FC236}">
                <a16:creationId xmlns:a16="http://schemas.microsoft.com/office/drawing/2014/main" id="{E20C7AE7-64F1-5635-6EDF-E145DD1659B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110"/>
          <a:stretch/>
        </p:blipFill>
        <p:spPr bwMode="auto">
          <a:xfrm>
            <a:off x="6335486" y="2161495"/>
            <a:ext cx="5001505" cy="3237820"/>
          </a:xfrm>
          <a:prstGeom prst="roundRect">
            <a:avLst>
              <a:gd name="adj" fmla="val 3974"/>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39255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184DDD4-8F9C-A665-26AD-E9674B96B353}"/>
              </a:ext>
            </a:extLst>
          </p:cNvPr>
          <p:cNvSpPr txBox="1"/>
          <p:nvPr/>
        </p:nvSpPr>
        <p:spPr>
          <a:xfrm>
            <a:off x="1293432" y="3429000"/>
            <a:ext cx="1922379" cy="2492990"/>
          </a:xfrm>
          <a:prstGeom prst="rect">
            <a:avLst/>
          </a:prstGeom>
          <a:noFill/>
        </p:spPr>
        <p:txBody>
          <a:bodyPr wrap="square" rtlCol="0">
            <a:spAutoFit/>
          </a:bodyPr>
          <a:lstStyle/>
          <a:p>
            <a:pPr algn="ctr">
              <a:spcAft>
                <a:spcPts val="1200"/>
              </a:spcAft>
              <a:buClr>
                <a:srgbClr val="7A01E5"/>
              </a:buClr>
            </a:pP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ipsum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dolor</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sit et and of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amet</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consectetur</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it and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adipiscing</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elit</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sed</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do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eiusmod</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tempor</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incididunt</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ut</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labore et dolore magna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aliqua</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Ut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enim</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ad minim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veniam</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Eeiusmod</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tempor</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incididunt</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ut</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labore et dolore magna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aliqua</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Ut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etum</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r>
              <a:rPr lang="en-GB" sz="1200" dirty="0" err="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estvyulc</a:t>
            </a:r>
            <a:r>
              <a:rPr lang="en-GB" sz="12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p>
        </p:txBody>
      </p:sp>
      <p:sp>
        <p:nvSpPr>
          <p:cNvPr id="19" name="TextBox 18">
            <a:extLst>
              <a:ext uri="{FF2B5EF4-FFF2-40B4-BE49-F238E27FC236}">
                <a16:creationId xmlns:a16="http://schemas.microsoft.com/office/drawing/2014/main" id="{4CFB2C34-09B4-90BF-ECEB-D72F3662A1CF}"/>
              </a:ext>
            </a:extLst>
          </p:cNvPr>
          <p:cNvSpPr txBox="1"/>
          <p:nvPr/>
        </p:nvSpPr>
        <p:spPr>
          <a:xfrm>
            <a:off x="3851697" y="3429000"/>
            <a:ext cx="1922379" cy="2492990"/>
          </a:xfrm>
          <a:prstGeom prst="rect">
            <a:avLst/>
          </a:prstGeom>
          <a:noFill/>
        </p:spPr>
        <p:txBody>
          <a:bodyPr wrap="square" rtlCol="0">
            <a:spAutoFit/>
          </a:bodyPr>
          <a:lstStyle/>
          <a:p>
            <a:pPr algn="ctr">
              <a:spcAft>
                <a:spcPts val="1200"/>
              </a:spcAft>
              <a:buClr>
                <a:srgbClr val="7A01E5"/>
              </a:buClr>
            </a:pPr>
            <a:r>
              <a:rPr lang="en-GB"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adipiscing elit, sed do eiusmod tempor incididunt ut labore et dolore magna aliqua. Ut enim ad minim veniam. Eeiusmod tempor incididunt ut labore et dolore magna aliqua. Ut etum estvyulc. </a:t>
            </a:r>
          </a:p>
        </p:txBody>
      </p:sp>
      <p:sp>
        <p:nvSpPr>
          <p:cNvPr id="20" name="TextBox 19">
            <a:extLst>
              <a:ext uri="{FF2B5EF4-FFF2-40B4-BE49-F238E27FC236}">
                <a16:creationId xmlns:a16="http://schemas.microsoft.com/office/drawing/2014/main" id="{A54B7ACB-D67D-EF70-E7D4-4EBBE0CAA9CA}"/>
              </a:ext>
            </a:extLst>
          </p:cNvPr>
          <p:cNvSpPr txBox="1"/>
          <p:nvPr/>
        </p:nvSpPr>
        <p:spPr>
          <a:xfrm>
            <a:off x="6440785" y="3429000"/>
            <a:ext cx="1922379" cy="2492990"/>
          </a:xfrm>
          <a:prstGeom prst="rect">
            <a:avLst/>
          </a:prstGeom>
          <a:noFill/>
        </p:spPr>
        <p:txBody>
          <a:bodyPr wrap="square" rtlCol="0">
            <a:spAutoFit/>
          </a:bodyPr>
          <a:lstStyle/>
          <a:p>
            <a:pPr algn="ctr">
              <a:spcAft>
                <a:spcPts val="1200"/>
              </a:spcAft>
              <a:buClr>
                <a:srgbClr val="7A01E5"/>
              </a:buClr>
            </a:pPr>
            <a:r>
              <a:rPr lang="en-GB"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adipiscing elit, sed do eiusmod tempor incididunt ut labore et dolore magna aliqua. Ut enim ad minim veniam. Eeiusmod tempor incididunt ut labore et dolore magna aliqua. Ut etum estvyulc. </a:t>
            </a:r>
          </a:p>
        </p:txBody>
      </p:sp>
      <p:sp>
        <p:nvSpPr>
          <p:cNvPr id="21" name="TextBox 20">
            <a:extLst>
              <a:ext uri="{FF2B5EF4-FFF2-40B4-BE49-F238E27FC236}">
                <a16:creationId xmlns:a16="http://schemas.microsoft.com/office/drawing/2014/main" id="{461C1274-B530-4334-C36D-8A423D263CE0}"/>
              </a:ext>
            </a:extLst>
          </p:cNvPr>
          <p:cNvSpPr txBox="1"/>
          <p:nvPr/>
        </p:nvSpPr>
        <p:spPr>
          <a:xfrm>
            <a:off x="8996737" y="3429000"/>
            <a:ext cx="1922379" cy="2492990"/>
          </a:xfrm>
          <a:prstGeom prst="rect">
            <a:avLst/>
          </a:prstGeom>
          <a:noFill/>
        </p:spPr>
        <p:txBody>
          <a:bodyPr wrap="square" rtlCol="0">
            <a:spAutoFit/>
          </a:bodyPr>
          <a:lstStyle/>
          <a:p>
            <a:pPr algn="ctr">
              <a:spcAft>
                <a:spcPts val="1200"/>
              </a:spcAft>
              <a:buClr>
                <a:srgbClr val="7A01E5"/>
              </a:buClr>
            </a:pPr>
            <a:r>
              <a:rPr lang="en-GB"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adipiscing elit, sed do eiusmod tempor incididunt ut labore et dolore magna aliqua. Ut enim ad minim veniam. Eeiusmod tempor incididunt ut labore et dolore magna aliqua. Ut etum estvyulc. </a:t>
            </a:r>
          </a:p>
        </p:txBody>
      </p:sp>
      <p:cxnSp>
        <p:nvCxnSpPr>
          <p:cNvPr id="24" name="Straight Connector 23">
            <a:extLst>
              <a:ext uri="{FF2B5EF4-FFF2-40B4-BE49-F238E27FC236}">
                <a16:creationId xmlns:a16="http://schemas.microsoft.com/office/drawing/2014/main" id="{A2DA9D8E-329B-6743-D4D0-A933A0A69DF8}"/>
              </a:ext>
            </a:extLst>
          </p:cNvPr>
          <p:cNvCxnSpPr/>
          <p:nvPr/>
        </p:nvCxnSpPr>
        <p:spPr>
          <a:xfrm>
            <a:off x="3606229" y="3585681"/>
            <a:ext cx="0" cy="1869897"/>
          </a:xfrm>
          <a:prstGeom prst="line">
            <a:avLst/>
          </a:prstGeom>
          <a:ln>
            <a:solidFill>
              <a:srgbClr val="7A01E5"/>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0789B74-09E7-B9D9-8909-45705AA5448D}"/>
              </a:ext>
            </a:extLst>
          </p:cNvPr>
          <p:cNvCxnSpPr/>
          <p:nvPr/>
        </p:nvCxnSpPr>
        <p:spPr>
          <a:xfrm>
            <a:off x="6205591" y="3585681"/>
            <a:ext cx="0" cy="1869897"/>
          </a:xfrm>
          <a:prstGeom prst="line">
            <a:avLst/>
          </a:prstGeom>
          <a:ln>
            <a:solidFill>
              <a:srgbClr val="7A01E5"/>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D3306CA-8E79-B2EF-C688-D3EECC93692A}"/>
              </a:ext>
            </a:extLst>
          </p:cNvPr>
          <p:cNvCxnSpPr/>
          <p:nvPr/>
        </p:nvCxnSpPr>
        <p:spPr>
          <a:xfrm>
            <a:off x="8691937" y="3585681"/>
            <a:ext cx="0" cy="1869897"/>
          </a:xfrm>
          <a:prstGeom prst="line">
            <a:avLst/>
          </a:prstGeom>
          <a:ln>
            <a:solidFill>
              <a:srgbClr val="7A01E5"/>
            </a:solidFill>
            <a:prstDash val="dash"/>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693F0A2-58D4-6A4D-882B-687BFF36B193}"/>
              </a:ext>
            </a:extLst>
          </p:cNvPr>
          <p:cNvSpPr txBox="1"/>
          <p:nvPr/>
        </p:nvSpPr>
        <p:spPr>
          <a:xfrm>
            <a:off x="1293432" y="2872687"/>
            <a:ext cx="1922379" cy="461665"/>
          </a:xfrm>
          <a:prstGeom prst="rect">
            <a:avLst/>
          </a:prstGeom>
          <a:noFill/>
        </p:spPr>
        <p:txBody>
          <a:bodyPr wrap="square" rtlCol="0">
            <a:spAutoFit/>
          </a:bodyPr>
          <a:lstStyle/>
          <a:p>
            <a:pPr algn="ctr">
              <a:spcAft>
                <a:spcPts val="1200"/>
              </a:spcAft>
              <a:buClr>
                <a:srgbClr val="7A01E5"/>
              </a:buClr>
            </a:pPr>
            <a:r>
              <a:rPr lang="en-GB" sz="1200" b="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ipsum dolor sit et and of ame</a:t>
            </a:r>
          </a:p>
        </p:txBody>
      </p:sp>
      <p:sp>
        <p:nvSpPr>
          <p:cNvPr id="28" name="TextBox 27">
            <a:extLst>
              <a:ext uri="{FF2B5EF4-FFF2-40B4-BE49-F238E27FC236}">
                <a16:creationId xmlns:a16="http://schemas.microsoft.com/office/drawing/2014/main" id="{C423BC64-F5B6-CEE9-CBCF-8904B32B5017}"/>
              </a:ext>
            </a:extLst>
          </p:cNvPr>
          <p:cNvSpPr txBox="1"/>
          <p:nvPr/>
        </p:nvSpPr>
        <p:spPr>
          <a:xfrm>
            <a:off x="3851697" y="2872687"/>
            <a:ext cx="1922379" cy="461665"/>
          </a:xfrm>
          <a:prstGeom prst="rect">
            <a:avLst/>
          </a:prstGeom>
          <a:noFill/>
        </p:spPr>
        <p:txBody>
          <a:bodyPr wrap="square" rtlCol="0">
            <a:spAutoFit/>
          </a:bodyPr>
          <a:lstStyle/>
          <a:p>
            <a:pPr algn="ctr">
              <a:spcAft>
                <a:spcPts val="1200"/>
              </a:spcAft>
              <a:buClr>
                <a:srgbClr val="7A01E5"/>
              </a:buClr>
            </a:pPr>
            <a:r>
              <a:rPr lang="en-GB" sz="1200" b="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ipsum dolor and of ame</a:t>
            </a:r>
          </a:p>
        </p:txBody>
      </p:sp>
      <p:sp>
        <p:nvSpPr>
          <p:cNvPr id="29" name="TextBox 28">
            <a:extLst>
              <a:ext uri="{FF2B5EF4-FFF2-40B4-BE49-F238E27FC236}">
                <a16:creationId xmlns:a16="http://schemas.microsoft.com/office/drawing/2014/main" id="{C2FABBFB-2EF0-840E-009D-4C81D3BE6465}"/>
              </a:ext>
            </a:extLst>
          </p:cNvPr>
          <p:cNvSpPr txBox="1"/>
          <p:nvPr/>
        </p:nvSpPr>
        <p:spPr>
          <a:xfrm>
            <a:off x="6440785" y="2872687"/>
            <a:ext cx="1922379" cy="461665"/>
          </a:xfrm>
          <a:prstGeom prst="rect">
            <a:avLst/>
          </a:prstGeom>
          <a:noFill/>
        </p:spPr>
        <p:txBody>
          <a:bodyPr wrap="square" rtlCol="0">
            <a:spAutoFit/>
          </a:bodyPr>
          <a:lstStyle/>
          <a:p>
            <a:pPr algn="ctr">
              <a:spcAft>
                <a:spcPts val="1200"/>
              </a:spcAft>
              <a:buClr>
                <a:srgbClr val="7A01E5"/>
              </a:buClr>
            </a:pPr>
            <a:r>
              <a:rPr lang="en-GB" sz="1200" b="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et and dolor sit et and of ame</a:t>
            </a:r>
          </a:p>
        </p:txBody>
      </p:sp>
      <p:sp>
        <p:nvSpPr>
          <p:cNvPr id="30" name="TextBox 29">
            <a:extLst>
              <a:ext uri="{FF2B5EF4-FFF2-40B4-BE49-F238E27FC236}">
                <a16:creationId xmlns:a16="http://schemas.microsoft.com/office/drawing/2014/main" id="{17F35D68-54DD-1E91-7DB5-C5F9B42BDDAC}"/>
              </a:ext>
            </a:extLst>
          </p:cNvPr>
          <p:cNvSpPr txBox="1"/>
          <p:nvPr/>
        </p:nvSpPr>
        <p:spPr>
          <a:xfrm>
            <a:off x="8996737" y="2872687"/>
            <a:ext cx="1922379" cy="461665"/>
          </a:xfrm>
          <a:prstGeom prst="rect">
            <a:avLst/>
          </a:prstGeom>
          <a:noFill/>
        </p:spPr>
        <p:txBody>
          <a:bodyPr wrap="square" rtlCol="0">
            <a:spAutoFit/>
          </a:bodyPr>
          <a:lstStyle/>
          <a:p>
            <a:pPr algn="ctr">
              <a:spcAft>
                <a:spcPts val="1200"/>
              </a:spcAft>
              <a:buClr>
                <a:srgbClr val="7A01E5"/>
              </a:buClr>
            </a:pPr>
            <a:r>
              <a:rPr lang="en-GB" sz="1200" b="1">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ipsum dolor sit et and of ame</a:t>
            </a:r>
          </a:p>
        </p:txBody>
      </p:sp>
      <p:pic>
        <p:nvPicPr>
          <p:cNvPr id="32" name="Picture 31">
            <a:extLst>
              <a:ext uri="{FF2B5EF4-FFF2-40B4-BE49-F238E27FC236}">
                <a16:creationId xmlns:a16="http://schemas.microsoft.com/office/drawing/2014/main" id="{14189A7A-9D48-E61F-1537-322FA1B87474}"/>
              </a:ext>
            </a:extLst>
          </p:cNvPr>
          <p:cNvPicPr>
            <a:picLocks noChangeAspect="1"/>
          </p:cNvPicPr>
          <p:nvPr/>
        </p:nvPicPr>
        <p:blipFill rotWithShape="1">
          <a:blip/>
          <a:srcRect l="3465" t="30337" r="75618" b="32210"/>
          <a:stretch/>
        </p:blipFill>
        <p:spPr>
          <a:xfrm>
            <a:off x="1962365" y="2026578"/>
            <a:ext cx="636998" cy="641572"/>
          </a:xfrm>
          <a:prstGeom prst="rect">
            <a:avLst/>
          </a:prstGeom>
        </p:spPr>
      </p:pic>
      <p:pic>
        <p:nvPicPr>
          <p:cNvPr id="33" name="Picture 32">
            <a:extLst>
              <a:ext uri="{FF2B5EF4-FFF2-40B4-BE49-F238E27FC236}">
                <a16:creationId xmlns:a16="http://schemas.microsoft.com/office/drawing/2014/main" id="{760F62C6-3DC2-A5C0-E1AF-D17B5278F100}"/>
              </a:ext>
            </a:extLst>
          </p:cNvPr>
          <p:cNvPicPr>
            <a:picLocks noChangeAspect="1"/>
          </p:cNvPicPr>
          <p:nvPr/>
        </p:nvPicPr>
        <p:blipFill rotWithShape="1">
          <a:blip/>
          <a:srcRect l="26502" t="30337" r="52581" b="32210"/>
          <a:stretch/>
        </p:blipFill>
        <p:spPr>
          <a:xfrm>
            <a:off x="4448711" y="2026578"/>
            <a:ext cx="636998" cy="641572"/>
          </a:xfrm>
          <a:prstGeom prst="rect">
            <a:avLst/>
          </a:prstGeom>
        </p:spPr>
      </p:pic>
      <p:pic>
        <p:nvPicPr>
          <p:cNvPr id="34" name="Picture 33">
            <a:extLst>
              <a:ext uri="{FF2B5EF4-FFF2-40B4-BE49-F238E27FC236}">
                <a16:creationId xmlns:a16="http://schemas.microsoft.com/office/drawing/2014/main" id="{1ACE44BF-AD40-6CD2-7187-267FB2E4A50B}"/>
              </a:ext>
            </a:extLst>
          </p:cNvPr>
          <p:cNvPicPr>
            <a:picLocks noChangeAspect="1"/>
          </p:cNvPicPr>
          <p:nvPr/>
        </p:nvPicPr>
        <p:blipFill rotWithShape="1">
          <a:blip/>
          <a:srcRect l="47751" t="30337" r="31332" b="32210"/>
          <a:stretch/>
        </p:blipFill>
        <p:spPr>
          <a:xfrm>
            <a:off x="7037799" y="2026578"/>
            <a:ext cx="636998" cy="641572"/>
          </a:xfrm>
          <a:prstGeom prst="rect">
            <a:avLst/>
          </a:prstGeom>
        </p:spPr>
      </p:pic>
      <p:pic>
        <p:nvPicPr>
          <p:cNvPr id="35" name="Picture 34">
            <a:extLst>
              <a:ext uri="{FF2B5EF4-FFF2-40B4-BE49-F238E27FC236}">
                <a16:creationId xmlns:a16="http://schemas.microsoft.com/office/drawing/2014/main" id="{C8515379-CB21-5B3C-23C0-1E318C2DBC36}"/>
              </a:ext>
            </a:extLst>
          </p:cNvPr>
          <p:cNvPicPr>
            <a:picLocks noChangeAspect="1"/>
          </p:cNvPicPr>
          <p:nvPr/>
        </p:nvPicPr>
        <p:blipFill rotWithShape="1">
          <a:blip/>
          <a:srcRect l="68749" t="30337" r="10334" b="32210"/>
          <a:stretch/>
        </p:blipFill>
        <p:spPr>
          <a:xfrm>
            <a:off x="9647435" y="2026578"/>
            <a:ext cx="636998" cy="641572"/>
          </a:xfrm>
          <a:prstGeom prst="rect">
            <a:avLst/>
          </a:prstGeom>
        </p:spPr>
      </p:pic>
      <p:sp>
        <p:nvSpPr>
          <p:cNvPr id="4" name="TextBox 3">
            <a:extLst>
              <a:ext uri="{FF2B5EF4-FFF2-40B4-BE49-F238E27FC236}">
                <a16:creationId xmlns:a16="http://schemas.microsoft.com/office/drawing/2014/main" id="{89A3C871-A2CF-BC69-635A-94B9021E1327}"/>
              </a:ext>
            </a:extLst>
          </p:cNvPr>
          <p:cNvSpPr txBox="1"/>
          <p:nvPr/>
        </p:nvSpPr>
        <p:spPr>
          <a:xfrm>
            <a:off x="855008" y="734104"/>
            <a:ext cx="8151831" cy="584775"/>
          </a:xfrm>
          <a:prstGeom prst="rect">
            <a:avLst/>
          </a:prstGeom>
          <a:noFill/>
        </p:spPr>
        <p:txBody>
          <a:bodyPr wrap="square" rtlCol="0">
            <a:spAutoFit/>
          </a:bodyPr>
          <a:lstStyle/>
          <a:p>
            <a:r>
              <a:rPr lang="en-GB" sz="3200" b="1">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Heading lorem epsum et deut</a:t>
            </a:r>
          </a:p>
        </p:txBody>
      </p:sp>
      <p:sp>
        <p:nvSpPr>
          <p:cNvPr id="5" name="TextBox 4">
            <a:extLst>
              <a:ext uri="{FF2B5EF4-FFF2-40B4-BE49-F238E27FC236}">
                <a16:creationId xmlns:a16="http://schemas.microsoft.com/office/drawing/2014/main" id="{361E974E-2835-5F30-44F4-45C5A10F5632}"/>
              </a:ext>
            </a:extLst>
          </p:cNvPr>
          <p:cNvSpPr txBox="1"/>
          <p:nvPr/>
        </p:nvSpPr>
        <p:spPr>
          <a:xfrm>
            <a:off x="855009" y="1237025"/>
            <a:ext cx="6775876" cy="400110"/>
          </a:xfrm>
          <a:prstGeom prst="rect">
            <a:avLst/>
          </a:prstGeom>
          <a:noFill/>
        </p:spPr>
        <p:txBody>
          <a:bodyPr wrap="square" rtlCol="0">
            <a:spAutoFit/>
          </a:bodyPr>
          <a:lstStyle/>
          <a:p>
            <a:r>
              <a:rPr lang="en-GB"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Heading lorem epsum et deut</a:t>
            </a:r>
          </a:p>
        </p:txBody>
      </p:sp>
    </p:spTree>
    <p:extLst>
      <p:ext uri="{BB962C8B-B14F-4D97-AF65-F5344CB8AC3E}">
        <p14:creationId xmlns:p14="http://schemas.microsoft.com/office/powerpoint/2010/main" val="1760747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184DDD4-8F9C-A665-26AD-E9674B96B353}"/>
              </a:ext>
            </a:extLst>
          </p:cNvPr>
          <p:cNvSpPr txBox="1"/>
          <p:nvPr/>
        </p:nvSpPr>
        <p:spPr>
          <a:xfrm>
            <a:off x="1293432" y="3429000"/>
            <a:ext cx="1922379" cy="2492990"/>
          </a:xfrm>
          <a:prstGeom prst="rect">
            <a:avLst/>
          </a:prstGeom>
          <a:noFill/>
        </p:spPr>
        <p:txBody>
          <a:bodyPr wrap="square" rtlCol="0">
            <a:spAutoFit/>
          </a:bodyPr>
          <a:lstStyle/>
          <a:p>
            <a:pPr algn="ctr">
              <a:spcAft>
                <a:spcPts val="1200"/>
              </a:spcAft>
              <a:buClr>
                <a:srgbClr val="7A01E5"/>
              </a:buClr>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adipiscing elit, sed do eiusmod tempor incididunt ut labore et dolore magna aliqua. Ut enim ad minim veniam. Eeiusmod tempor incididunt ut labore et dolore magna aliqua. Ut etum estvyulc. </a:t>
            </a:r>
          </a:p>
        </p:txBody>
      </p:sp>
      <p:sp>
        <p:nvSpPr>
          <p:cNvPr id="19" name="TextBox 18">
            <a:extLst>
              <a:ext uri="{FF2B5EF4-FFF2-40B4-BE49-F238E27FC236}">
                <a16:creationId xmlns:a16="http://schemas.microsoft.com/office/drawing/2014/main" id="{4CFB2C34-09B4-90BF-ECEB-D72F3662A1CF}"/>
              </a:ext>
            </a:extLst>
          </p:cNvPr>
          <p:cNvSpPr txBox="1"/>
          <p:nvPr/>
        </p:nvSpPr>
        <p:spPr>
          <a:xfrm>
            <a:off x="3851697" y="3429000"/>
            <a:ext cx="1922379" cy="2492990"/>
          </a:xfrm>
          <a:prstGeom prst="rect">
            <a:avLst/>
          </a:prstGeom>
          <a:noFill/>
        </p:spPr>
        <p:txBody>
          <a:bodyPr wrap="square" rtlCol="0">
            <a:spAutoFit/>
          </a:bodyPr>
          <a:lstStyle/>
          <a:p>
            <a:pPr algn="ctr">
              <a:spcAft>
                <a:spcPts val="1200"/>
              </a:spcAft>
              <a:buClr>
                <a:srgbClr val="7A01E5"/>
              </a:buClr>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adipiscing elit, sed do eiusmod tempor incididunt ut labore et dolore magna aliqua. Ut enim ad minim veniam. Eeiusmod tempor incididunt ut labore et dolore magna aliqua. Ut etum estvyulc. </a:t>
            </a:r>
          </a:p>
        </p:txBody>
      </p:sp>
      <p:sp>
        <p:nvSpPr>
          <p:cNvPr id="20" name="TextBox 19">
            <a:extLst>
              <a:ext uri="{FF2B5EF4-FFF2-40B4-BE49-F238E27FC236}">
                <a16:creationId xmlns:a16="http://schemas.microsoft.com/office/drawing/2014/main" id="{A54B7ACB-D67D-EF70-E7D4-4EBBE0CAA9CA}"/>
              </a:ext>
            </a:extLst>
          </p:cNvPr>
          <p:cNvSpPr txBox="1"/>
          <p:nvPr/>
        </p:nvSpPr>
        <p:spPr>
          <a:xfrm>
            <a:off x="6440785" y="3429000"/>
            <a:ext cx="1922379" cy="2492990"/>
          </a:xfrm>
          <a:prstGeom prst="rect">
            <a:avLst/>
          </a:prstGeom>
          <a:noFill/>
        </p:spPr>
        <p:txBody>
          <a:bodyPr wrap="square" rtlCol="0">
            <a:spAutoFit/>
          </a:bodyPr>
          <a:lstStyle/>
          <a:p>
            <a:pPr algn="ctr">
              <a:spcAft>
                <a:spcPts val="1200"/>
              </a:spcAft>
              <a:buClr>
                <a:srgbClr val="7A01E5"/>
              </a:buClr>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adipiscing elit, sed do eiusmod tempor incididunt ut labore et dolore magna aliqua. Ut enim ad minim veniam. Eeiusmod tempor incididunt ut labore et dolore magna aliqua. Ut etum estvyulc. </a:t>
            </a:r>
          </a:p>
        </p:txBody>
      </p:sp>
      <p:sp>
        <p:nvSpPr>
          <p:cNvPr id="21" name="TextBox 20">
            <a:extLst>
              <a:ext uri="{FF2B5EF4-FFF2-40B4-BE49-F238E27FC236}">
                <a16:creationId xmlns:a16="http://schemas.microsoft.com/office/drawing/2014/main" id="{461C1274-B530-4334-C36D-8A423D263CE0}"/>
              </a:ext>
            </a:extLst>
          </p:cNvPr>
          <p:cNvSpPr txBox="1"/>
          <p:nvPr/>
        </p:nvSpPr>
        <p:spPr>
          <a:xfrm>
            <a:off x="8996737" y="3429000"/>
            <a:ext cx="1922379" cy="2492990"/>
          </a:xfrm>
          <a:prstGeom prst="rect">
            <a:avLst/>
          </a:prstGeom>
          <a:noFill/>
        </p:spPr>
        <p:txBody>
          <a:bodyPr wrap="square" rtlCol="0">
            <a:spAutoFit/>
          </a:bodyPr>
          <a:lstStyle/>
          <a:p>
            <a:pPr algn="ctr">
              <a:spcAft>
                <a:spcPts val="1200"/>
              </a:spcAft>
              <a:buClr>
                <a:srgbClr val="7A01E5"/>
              </a:buClr>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adipiscing elit, sed do eiusmod tempor incididunt ut labore et dolore magna aliqua. Ut enim ad minim veniam. Eeiusmod tempor incididunt ut labore et dolore magna aliqua. Ut etum estvyulc. </a:t>
            </a:r>
          </a:p>
        </p:txBody>
      </p:sp>
      <p:cxnSp>
        <p:nvCxnSpPr>
          <p:cNvPr id="24" name="Straight Connector 23">
            <a:extLst>
              <a:ext uri="{FF2B5EF4-FFF2-40B4-BE49-F238E27FC236}">
                <a16:creationId xmlns:a16="http://schemas.microsoft.com/office/drawing/2014/main" id="{A2DA9D8E-329B-6743-D4D0-A933A0A69DF8}"/>
              </a:ext>
            </a:extLst>
          </p:cNvPr>
          <p:cNvCxnSpPr/>
          <p:nvPr/>
        </p:nvCxnSpPr>
        <p:spPr>
          <a:xfrm>
            <a:off x="3606229" y="3585681"/>
            <a:ext cx="0" cy="1869897"/>
          </a:xfrm>
          <a:prstGeom prst="line">
            <a:avLst/>
          </a:prstGeom>
          <a:ln>
            <a:solidFill>
              <a:srgbClr val="7A01E5"/>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0789B74-09E7-B9D9-8909-45705AA5448D}"/>
              </a:ext>
            </a:extLst>
          </p:cNvPr>
          <p:cNvCxnSpPr/>
          <p:nvPr/>
        </p:nvCxnSpPr>
        <p:spPr>
          <a:xfrm>
            <a:off x="6205591" y="3585681"/>
            <a:ext cx="0" cy="1869897"/>
          </a:xfrm>
          <a:prstGeom prst="line">
            <a:avLst/>
          </a:prstGeom>
          <a:ln>
            <a:solidFill>
              <a:srgbClr val="7A01E5"/>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D3306CA-8E79-B2EF-C688-D3EECC93692A}"/>
              </a:ext>
            </a:extLst>
          </p:cNvPr>
          <p:cNvCxnSpPr/>
          <p:nvPr/>
        </p:nvCxnSpPr>
        <p:spPr>
          <a:xfrm>
            <a:off x="8691937" y="3585681"/>
            <a:ext cx="0" cy="1869897"/>
          </a:xfrm>
          <a:prstGeom prst="line">
            <a:avLst/>
          </a:prstGeom>
          <a:ln>
            <a:solidFill>
              <a:srgbClr val="7A01E5"/>
            </a:solidFill>
            <a:prstDash val="dash"/>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693F0A2-58D4-6A4D-882B-687BFF36B193}"/>
              </a:ext>
            </a:extLst>
          </p:cNvPr>
          <p:cNvSpPr txBox="1"/>
          <p:nvPr/>
        </p:nvSpPr>
        <p:spPr>
          <a:xfrm>
            <a:off x="1293432" y="2872687"/>
            <a:ext cx="1922379" cy="461665"/>
          </a:xfrm>
          <a:prstGeom prst="rect">
            <a:avLst/>
          </a:prstGeom>
          <a:noFill/>
        </p:spPr>
        <p:txBody>
          <a:bodyPr wrap="square" rtlCol="0">
            <a:spAutoFit/>
          </a:bodyPr>
          <a:lstStyle/>
          <a:p>
            <a:pPr algn="ctr">
              <a:spcAft>
                <a:spcPts val="1200"/>
              </a:spcAft>
              <a:buClr>
                <a:srgbClr val="7A01E5"/>
              </a:buClr>
            </a:pPr>
            <a:r>
              <a:rPr lang="en-GB" sz="1200" b="1">
                <a:solidFill>
                  <a:schemeClr val="bg1"/>
                </a:solidFill>
                <a:latin typeface="Verdana" panose="020B0604030504040204" pitchFamily="34" charset="0"/>
                <a:ea typeface="Verdana" panose="020B0604030504040204" pitchFamily="34" charset="0"/>
                <a:cs typeface="Verdana" panose="020B0604030504040204" pitchFamily="34" charset="0"/>
              </a:rPr>
              <a:t>Lorem ipsum dolor sit et and of ame</a:t>
            </a:r>
          </a:p>
        </p:txBody>
      </p:sp>
      <p:sp>
        <p:nvSpPr>
          <p:cNvPr id="28" name="TextBox 27">
            <a:extLst>
              <a:ext uri="{FF2B5EF4-FFF2-40B4-BE49-F238E27FC236}">
                <a16:creationId xmlns:a16="http://schemas.microsoft.com/office/drawing/2014/main" id="{C423BC64-F5B6-CEE9-CBCF-8904B32B5017}"/>
              </a:ext>
            </a:extLst>
          </p:cNvPr>
          <p:cNvSpPr txBox="1"/>
          <p:nvPr/>
        </p:nvSpPr>
        <p:spPr>
          <a:xfrm>
            <a:off x="3851697" y="2872687"/>
            <a:ext cx="1922379" cy="461665"/>
          </a:xfrm>
          <a:prstGeom prst="rect">
            <a:avLst/>
          </a:prstGeom>
          <a:noFill/>
        </p:spPr>
        <p:txBody>
          <a:bodyPr wrap="square" rtlCol="0">
            <a:spAutoFit/>
          </a:bodyPr>
          <a:lstStyle/>
          <a:p>
            <a:pPr algn="ctr">
              <a:spcAft>
                <a:spcPts val="1200"/>
              </a:spcAft>
              <a:buClr>
                <a:srgbClr val="7A01E5"/>
              </a:buClr>
            </a:pPr>
            <a:r>
              <a:rPr lang="en-GB" sz="1200" b="1">
                <a:solidFill>
                  <a:schemeClr val="bg1"/>
                </a:solidFill>
                <a:latin typeface="Verdana" panose="020B0604030504040204" pitchFamily="34" charset="0"/>
                <a:ea typeface="Verdana" panose="020B0604030504040204" pitchFamily="34" charset="0"/>
                <a:cs typeface="Verdana" panose="020B0604030504040204" pitchFamily="34" charset="0"/>
              </a:rPr>
              <a:t>Lorem ipsum dolor and of ame</a:t>
            </a:r>
          </a:p>
        </p:txBody>
      </p:sp>
      <p:sp>
        <p:nvSpPr>
          <p:cNvPr id="29" name="TextBox 28">
            <a:extLst>
              <a:ext uri="{FF2B5EF4-FFF2-40B4-BE49-F238E27FC236}">
                <a16:creationId xmlns:a16="http://schemas.microsoft.com/office/drawing/2014/main" id="{C2FABBFB-2EF0-840E-009D-4C81D3BE6465}"/>
              </a:ext>
            </a:extLst>
          </p:cNvPr>
          <p:cNvSpPr txBox="1"/>
          <p:nvPr/>
        </p:nvSpPr>
        <p:spPr>
          <a:xfrm>
            <a:off x="6440785" y="2872687"/>
            <a:ext cx="1922379" cy="461665"/>
          </a:xfrm>
          <a:prstGeom prst="rect">
            <a:avLst/>
          </a:prstGeom>
          <a:noFill/>
        </p:spPr>
        <p:txBody>
          <a:bodyPr wrap="square" rtlCol="0">
            <a:spAutoFit/>
          </a:bodyPr>
          <a:lstStyle/>
          <a:p>
            <a:pPr algn="ctr">
              <a:spcAft>
                <a:spcPts val="1200"/>
              </a:spcAft>
              <a:buClr>
                <a:srgbClr val="7A01E5"/>
              </a:buClr>
            </a:pPr>
            <a:r>
              <a:rPr lang="en-GB" sz="1200" b="1">
                <a:solidFill>
                  <a:schemeClr val="bg1"/>
                </a:solidFill>
                <a:latin typeface="Verdana" panose="020B0604030504040204" pitchFamily="34" charset="0"/>
                <a:ea typeface="Verdana" panose="020B0604030504040204" pitchFamily="34" charset="0"/>
                <a:cs typeface="Verdana" panose="020B0604030504040204" pitchFamily="34" charset="0"/>
              </a:rPr>
              <a:t>Lorem et and dolor sit et and of ame</a:t>
            </a:r>
          </a:p>
        </p:txBody>
      </p:sp>
      <p:sp>
        <p:nvSpPr>
          <p:cNvPr id="30" name="TextBox 29">
            <a:extLst>
              <a:ext uri="{FF2B5EF4-FFF2-40B4-BE49-F238E27FC236}">
                <a16:creationId xmlns:a16="http://schemas.microsoft.com/office/drawing/2014/main" id="{17F35D68-54DD-1E91-7DB5-C5F9B42BDDAC}"/>
              </a:ext>
            </a:extLst>
          </p:cNvPr>
          <p:cNvSpPr txBox="1"/>
          <p:nvPr/>
        </p:nvSpPr>
        <p:spPr>
          <a:xfrm>
            <a:off x="8996737" y="2872687"/>
            <a:ext cx="1922379" cy="461665"/>
          </a:xfrm>
          <a:prstGeom prst="rect">
            <a:avLst/>
          </a:prstGeom>
          <a:noFill/>
        </p:spPr>
        <p:txBody>
          <a:bodyPr wrap="square" rtlCol="0">
            <a:spAutoFit/>
          </a:bodyPr>
          <a:lstStyle/>
          <a:p>
            <a:pPr algn="ctr">
              <a:spcAft>
                <a:spcPts val="1200"/>
              </a:spcAft>
              <a:buClr>
                <a:srgbClr val="7A01E5"/>
              </a:buClr>
            </a:pPr>
            <a:r>
              <a:rPr lang="en-GB" sz="1200" b="1">
                <a:solidFill>
                  <a:schemeClr val="bg1"/>
                </a:solidFill>
                <a:latin typeface="Verdana" panose="020B0604030504040204" pitchFamily="34" charset="0"/>
                <a:ea typeface="Verdana" panose="020B0604030504040204" pitchFamily="34" charset="0"/>
                <a:cs typeface="Verdana" panose="020B0604030504040204" pitchFamily="34" charset="0"/>
              </a:rPr>
              <a:t>Lorem ipsum dolor sit et and of ame</a:t>
            </a:r>
          </a:p>
        </p:txBody>
      </p:sp>
      <p:pic>
        <p:nvPicPr>
          <p:cNvPr id="32" name="Picture 31">
            <a:extLst>
              <a:ext uri="{FF2B5EF4-FFF2-40B4-BE49-F238E27FC236}">
                <a16:creationId xmlns:a16="http://schemas.microsoft.com/office/drawing/2014/main" id="{14189A7A-9D48-E61F-1537-322FA1B87474}"/>
              </a:ext>
            </a:extLst>
          </p:cNvPr>
          <p:cNvPicPr>
            <a:picLocks noChangeAspect="1"/>
          </p:cNvPicPr>
          <p:nvPr/>
        </p:nvPicPr>
        <p:blipFill rotWithShape="1">
          <a:blip r:embed="rId2">
            <a:lum bright="70000" contrast="-70000"/>
            <a:extLst>
              <a:ext uri="{BEBA8EAE-BF5A-486C-A8C5-ECC9F3942E4B}">
                <a14:imgProps xmlns:a14="http://schemas.microsoft.com/office/drawing/2010/main">
                  <a14:imgLayer r:embed="rId3">
                    <a14:imgEffect>
                      <a14:artisticPhotocopy/>
                    </a14:imgEffect>
                  </a14:imgLayer>
                </a14:imgProps>
              </a:ext>
            </a:extLst>
          </a:blip>
          <a:srcRect l="3465" t="30337" r="75618" b="32210"/>
          <a:stretch/>
        </p:blipFill>
        <p:spPr>
          <a:xfrm>
            <a:off x="1962365" y="2026578"/>
            <a:ext cx="636998" cy="641572"/>
          </a:xfrm>
          <a:prstGeom prst="rect">
            <a:avLst/>
          </a:prstGeom>
        </p:spPr>
      </p:pic>
      <p:pic>
        <p:nvPicPr>
          <p:cNvPr id="33" name="Picture 32">
            <a:extLst>
              <a:ext uri="{FF2B5EF4-FFF2-40B4-BE49-F238E27FC236}">
                <a16:creationId xmlns:a16="http://schemas.microsoft.com/office/drawing/2014/main" id="{760F62C6-3DC2-A5C0-E1AF-D17B5278F100}"/>
              </a:ext>
            </a:extLst>
          </p:cNvPr>
          <p:cNvPicPr>
            <a:picLocks noChangeAspect="1"/>
          </p:cNvPicPr>
          <p:nvPr/>
        </p:nvPicPr>
        <p:blipFill rotWithShape="1">
          <a:blip r:embed="rId2">
            <a:lum bright="70000" contrast="-70000"/>
            <a:extLst>
              <a:ext uri="{BEBA8EAE-BF5A-486C-A8C5-ECC9F3942E4B}">
                <a14:imgProps xmlns:a14="http://schemas.microsoft.com/office/drawing/2010/main">
                  <a14:imgLayer r:embed="rId4">
                    <a14:imgEffect>
                      <a14:artisticPhotocopy/>
                    </a14:imgEffect>
                  </a14:imgLayer>
                </a14:imgProps>
              </a:ext>
            </a:extLst>
          </a:blip>
          <a:srcRect l="26502" t="30337" r="52581" b="32210"/>
          <a:stretch/>
        </p:blipFill>
        <p:spPr>
          <a:xfrm>
            <a:off x="4448711" y="2026578"/>
            <a:ext cx="636998" cy="641572"/>
          </a:xfrm>
          <a:prstGeom prst="rect">
            <a:avLst/>
          </a:prstGeom>
        </p:spPr>
      </p:pic>
      <p:pic>
        <p:nvPicPr>
          <p:cNvPr id="34" name="Picture 33">
            <a:extLst>
              <a:ext uri="{FF2B5EF4-FFF2-40B4-BE49-F238E27FC236}">
                <a16:creationId xmlns:a16="http://schemas.microsoft.com/office/drawing/2014/main" id="{1ACE44BF-AD40-6CD2-7187-267FB2E4A50B}"/>
              </a:ext>
            </a:extLst>
          </p:cNvPr>
          <p:cNvPicPr>
            <a:picLocks noChangeAspect="1"/>
          </p:cNvPicPr>
          <p:nvPr/>
        </p:nvPicPr>
        <p:blipFill rotWithShape="1">
          <a:blip r:embed="rId2">
            <a:lum bright="70000" contrast="-70000"/>
            <a:extLst>
              <a:ext uri="{BEBA8EAE-BF5A-486C-A8C5-ECC9F3942E4B}">
                <a14:imgProps xmlns:a14="http://schemas.microsoft.com/office/drawing/2010/main">
                  <a14:imgLayer r:embed="rId5">
                    <a14:imgEffect>
                      <a14:artisticPhotocopy/>
                    </a14:imgEffect>
                  </a14:imgLayer>
                </a14:imgProps>
              </a:ext>
            </a:extLst>
          </a:blip>
          <a:srcRect l="47751" t="30337" r="31332" b="32210"/>
          <a:stretch/>
        </p:blipFill>
        <p:spPr>
          <a:xfrm>
            <a:off x="7037799" y="2026578"/>
            <a:ext cx="636998" cy="641572"/>
          </a:xfrm>
          <a:prstGeom prst="rect">
            <a:avLst/>
          </a:prstGeom>
        </p:spPr>
      </p:pic>
      <p:pic>
        <p:nvPicPr>
          <p:cNvPr id="35" name="Picture 34">
            <a:extLst>
              <a:ext uri="{FF2B5EF4-FFF2-40B4-BE49-F238E27FC236}">
                <a16:creationId xmlns:a16="http://schemas.microsoft.com/office/drawing/2014/main" id="{C8515379-CB21-5B3C-23C0-1E318C2DBC36}"/>
              </a:ext>
            </a:extLst>
          </p:cNvPr>
          <p:cNvPicPr>
            <a:picLocks noChangeAspect="1"/>
          </p:cNvPicPr>
          <p:nvPr/>
        </p:nvPicPr>
        <p:blipFill rotWithShape="1">
          <a:blip r:embed="rId2">
            <a:lum bright="70000" contrast="-70000"/>
            <a:extLst>
              <a:ext uri="{BEBA8EAE-BF5A-486C-A8C5-ECC9F3942E4B}">
                <a14:imgProps xmlns:a14="http://schemas.microsoft.com/office/drawing/2010/main">
                  <a14:imgLayer r:embed="rId6">
                    <a14:imgEffect>
                      <a14:artisticPhotocopy/>
                    </a14:imgEffect>
                  </a14:imgLayer>
                </a14:imgProps>
              </a:ext>
            </a:extLst>
          </a:blip>
          <a:srcRect l="68749" t="30337" r="10334" b="32210"/>
          <a:stretch/>
        </p:blipFill>
        <p:spPr>
          <a:xfrm>
            <a:off x="9647435" y="2026578"/>
            <a:ext cx="636998" cy="641572"/>
          </a:xfrm>
          <a:prstGeom prst="rect">
            <a:avLst/>
          </a:prstGeom>
        </p:spPr>
      </p:pic>
      <p:sp>
        <p:nvSpPr>
          <p:cNvPr id="4" name="TextBox 3">
            <a:extLst>
              <a:ext uri="{FF2B5EF4-FFF2-40B4-BE49-F238E27FC236}">
                <a16:creationId xmlns:a16="http://schemas.microsoft.com/office/drawing/2014/main" id="{89A3C871-A2CF-BC69-635A-94B9021E1327}"/>
              </a:ext>
            </a:extLst>
          </p:cNvPr>
          <p:cNvSpPr txBox="1"/>
          <p:nvPr/>
        </p:nvSpPr>
        <p:spPr>
          <a:xfrm>
            <a:off x="855008" y="734104"/>
            <a:ext cx="8151831" cy="584775"/>
          </a:xfrm>
          <a:prstGeom prst="rect">
            <a:avLst/>
          </a:prstGeom>
          <a:noFill/>
        </p:spPr>
        <p:txBody>
          <a:bodyPr wrap="square" rtlCol="0">
            <a:spAutoFit/>
          </a:bodyPr>
          <a:lstStyle/>
          <a:p>
            <a:r>
              <a:rPr lang="en-GB" sz="3200" b="1">
                <a:solidFill>
                  <a:schemeClr val="bg1"/>
                </a:solidFill>
                <a:latin typeface="Verdana" panose="020B0604030504040204" pitchFamily="34" charset="0"/>
                <a:ea typeface="Verdana" panose="020B0604030504040204" pitchFamily="34" charset="0"/>
                <a:cs typeface="Verdana" panose="020B0604030504040204" pitchFamily="34" charset="0"/>
              </a:rPr>
              <a:t>Heading lorem epsum et deut</a:t>
            </a:r>
          </a:p>
        </p:txBody>
      </p:sp>
      <p:sp>
        <p:nvSpPr>
          <p:cNvPr id="5" name="TextBox 4">
            <a:extLst>
              <a:ext uri="{FF2B5EF4-FFF2-40B4-BE49-F238E27FC236}">
                <a16:creationId xmlns:a16="http://schemas.microsoft.com/office/drawing/2014/main" id="{361E974E-2835-5F30-44F4-45C5A10F5632}"/>
              </a:ext>
            </a:extLst>
          </p:cNvPr>
          <p:cNvSpPr txBox="1"/>
          <p:nvPr/>
        </p:nvSpPr>
        <p:spPr>
          <a:xfrm>
            <a:off x="855009" y="1237025"/>
            <a:ext cx="6775876" cy="400110"/>
          </a:xfrm>
          <a:prstGeom prst="rect">
            <a:avLst/>
          </a:prstGeom>
          <a:noFill/>
        </p:spPr>
        <p:txBody>
          <a:bodyPr wrap="square" rtlCol="0">
            <a:spAutoFit/>
          </a:bodyPr>
          <a:lstStyle/>
          <a:p>
            <a:r>
              <a:rPr lang="en-GB" sz="2000">
                <a:solidFill>
                  <a:schemeClr val="bg1"/>
                </a:solidFill>
                <a:latin typeface="Verdana" panose="020B0604030504040204" pitchFamily="34" charset="0"/>
                <a:ea typeface="Verdana" panose="020B0604030504040204" pitchFamily="34" charset="0"/>
                <a:cs typeface="Verdana" panose="020B0604030504040204" pitchFamily="34" charset="0"/>
              </a:rPr>
              <a:t>Heading lorem epsum et deut</a:t>
            </a:r>
          </a:p>
        </p:txBody>
      </p:sp>
    </p:spTree>
    <p:extLst>
      <p:ext uri="{BB962C8B-B14F-4D97-AF65-F5344CB8AC3E}">
        <p14:creationId xmlns:p14="http://schemas.microsoft.com/office/powerpoint/2010/main" val="8980498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1AEF69-3BB0-5252-C33E-14BB443AA90E}"/>
              </a:ext>
            </a:extLst>
          </p:cNvPr>
          <p:cNvSpPr txBox="1"/>
          <p:nvPr/>
        </p:nvSpPr>
        <p:spPr>
          <a:xfrm>
            <a:off x="896707" y="3860513"/>
            <a:ext cx="3331375" cy="1698478"/>
          </a:xfrm>
          <a:prstGeom prst="rect">
            <a:avLst/>
          </a:prstGeom>
          <a:noFill/>
        </p:spPr>
        <p:txBody>
          <a:bodyPr wrap="square" rtlCol="0">
            <a:spAutoFit/>
          </a:bodyPr>
          <a:lstStyle/>
          <a:p>
            <a:pPr algn="ctr">
              <a:lnSpc>
                <a:spcPct val="110000"/>
              </a:lnSpc>
              <a:spcAft>
                <a:spcPts val="1200"/>
              </a:spcAft>
              <a:buClr>
                <a:srgbClr val="7A01E5"/>
              </a:buClr>
            </a:pPr>
            <a:r>
              <a:rPr lang="en-GB"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adipiscing elit, sed do eiusmod tempor incididunt ut labore et dolore magna aliqua. Ut enim ad minim veniam. Lorem ipsum dolor sit et and of amet, consectetur it and  adipiscing elit, sed do eiusmod tempor incididunt ut laboreand of it. </a:t>
            </a:r>
          </a:p>
        </p:txBody>
      </p:sp>
      <p:sp>
        <p:nvSpPr>
          <p:cNvPr id="7" name="TextBox 6">
            <a:extLst>
              <a:ext uri="{FF2B5EF4-FFF2-40B4-BE49-F238E27FC236}">
                <a16:creationId xmlns:a16="http://schemas.microsoft.com/office/drawing/2014/main" id="{34AC8363-545D-5D22-E5B6-81B1B639C892}"/>
              </a:ext>
            </a:extLst>
          </p:cNvPr>
          <p:cNvSpPr txBox="1"/>
          <p:nvPr/>
        </p:nvSpPr>
        <p:spPr>
          <a:xfrm>
            <a:off x="4490716" y="3860513"/>
            <a:ext cx="3331375" cy="1698478"/>
          </a:xfrm>
          <a:prstGeom prst="rect">
            <a:avLst/>
          </a:prstGeom>
          <a:noFill/>
        </p:spPr>
        <p:txBody>
          <a:bodyPr wrap="square" rtlCol="0">
            <a:spAutoFit/>
          </a:bodyPr>
          <a:lstStyle/>
          <a:p>
            <a:pPr algn="ctr">
              <a:lnSpc>
                <a:spcPct val="110000"/>
              </a:lnSpc>
              <a:spcAft>
                <a:spcPts val="1200"/>
              </a:spcAft>
              <a:buClr>
                <a:srgbClr val="7A01E5"/>
              </a:buClr>
            </a:pPr>
            <a:r>
              <a:rPr lang="en-GB"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ut labore et dolore magna aliqua. Ut enim ad minim veniam. Lorem ipsum dolor sit et and of amet, consectetur it and  adipiscing elit, sed do eiusmod tempor incididunt ut labore et dolore magna aliqua. Ut enim ad minim veniam. </a:t>
            </a:r>
          </a:p>
        </p:txBody>
      </p:sp>
      <p:sp>
        <p:nvSpPr>
          <p:cNvPr id="8" name="TextBox 7">
            <a:extLst>
              <a:ext uri="{FF2B5EF4-FFF2-40B4-BE49-F238E27FC236}">
                <a16:creationId xmlns:a16="http://schemas.microsoft.com/office/drawing/2014/main" id="{ADB37B5F-2BAD-ADA6-3CC0-6180D031C4A0}"/>
              </a:ext>
            </a:extLst>
          </p:cNvPr>
          <p:cNvSpPr txBox="1"/>
          <p:nvPr/>
        </p:nvSpPr>
        <p:spPr>
          <a:xfrm>
            <a:off x="8015261" y="3860513"/>
            <a:ext cx="3331375" cy="1698478"/>
          </a:xfrm>
          <a:prstGeom prst="rect">
            <a:avLst/>
          </a:prstGeom>
          <a:noFill/>
        </p:spPr>
        <p:txBody>
          <a:bodyPr wrap="square" rtlCol="0">
            <a:spAutoFit/>
          </a:bodyPr>
          <a:lstStyle/>
          <a:p>
            <a:pPr algn="ctr">
              <a:lnSpc>
                <a:spcPct val="110000"/>
              </a:lnSpc>
              <a:spcAft>
                <a:spcPts val="1200"/>
              </a:spcAft>
              <a:buClr>
                <a:srgbClr val="7A01E5"/>
              </a:buClr>
            </a:pPr>
            <a:r>
              <a:rPr lang="en-GB" sz="120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adipiscing elit, sed do eiusmod tempor incididunt ut labore et dolore magna aliqua. Ut enim ad minim veniam. Lorem ipsum dolor sit et and of amet, consectetur it and  adipiscing elit, sed do eiusmod tempor incididunt ut labore et dolore. </a:t>
            </a:r>
          </a:p>
        </p:txBody>
      </p:sp>
      <p:pic>
        <p:nvPicPr>
          <p:cNvPr id="3" name="Picture 4" descr="Sanofi: global healthcare and pharmaceutical company">
            <a:extLst>
              <a:ext uri="{FF2B5EF4-FFF2-40B4-BE49-F238E27FC236}">
                <a16:creationId xmlns:a16="http://schemas.microsoft.com/office/drawing/2014/main" id="{BA450D38-DAC2-713A-9A21-1233CD5E69B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089"/>
          <a:stretch/>
        </p:blipFill>
        <p:spPr bwMode="auto">
          <a:xfrm>
            <a:off x="4490716" y="1772800"/>
            <a:ext cx="3210567" cy="1902779"/>
          </a:xfrm>
          <a:prstGeom prst="roundRect">
            <a:avLst>
              <a:gd name="adj" fmla="val 6408"/>
            </a:avLst>
          </a:prstGeom>
          <a:noFill/>
          <a:extLst>
            <a:ext uri="{909E8E84-426E-40DD-AFC4-6F175D3DCCD1}">
              <a14:hiddenFill xmlns:a14="http://schemas.microsoft.com/office/drawing/2010/main">
                <a:solidFill>
                  <a:srgbClr val="FFFFFF"/>
                </a:solidFill>
              </a14:hiddenFill>
            </a:ext>
          </a:extLst>
        </p:spPr>
      </p:pic>
      <p:pic>
        <p:nvPicPr>
          <p:cNvPr id="4" name="Picture 6" descr="Scientific Collaboration">
            <a:extLst>
              <a:ext uri="{FF2B5EF4-FFF2-40B4-BE49-F238E27FC236}">
                <a16:creationId xmlns:a16="http://schemas.microsoft.com/office/drawing/2014/main" id="{DDB6F82F-6EF1-C808-980C-AF1C7B54548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089"/>
          <a:stretch/>
        </p:blipFill>
        <p:spPr bwMode="auto">
          <a:xfrm>
            <a:off x="1017515" y="1772800"/>
            <a:ext cx="3210567" cy="1902779"/>
          </a:xfrm>
          <a:prstGeom prst="roundRect">
            <a:avLst>
              <a:gd name="adj" fmla="val 6948"/>
            </a:avLst>
          </a:prstGeom>
          <a:noFill/>
          <a:extLst>
            <a:ext uri="{909E8E84-426E-40DD-AFC4-6F175D3DCCD1}">
              <a14:hiddenFill xmlns:a14="http://schemas.microsoft.com/office/drawing/2010/main">
                <a:solidFill>
                  <a:srgbClr val="FFFFFF"/>
                </a:solidFill>
              </a14:hiddenFill>
            </a:ext>
          </a:extLst>
        </p:spPr>
      </p:pic>
      <p:pic>
        <p:nvPicPr>
          <p:cNvPr id="5" name="Picture 8" descr="Scientific Collaboration">
            <a:extLst>
              <a:ext uri="{FF2B5EF4-FFF2-40B4-BE49-F238E27FC236}">
                <a16:creationId xmlns:a16="http://schemas.microsoft.com/office/drawing/2014/main" id="{A1DE2BBB-30B6-0083-AEFF-B646C64572B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089"/>
          <a:stretch/>
        </p:blipFill>
        <p:spPr bwMode="auto">
          <a:xfrm>
            <a:off x="7963917" y="1772800"/>
            <a:ext cx="3210567" cy="1902779"/>
          </a:xfrm>
          <a:prstGeom prst="roundRect">
            <a:avLst>
              <a:gd name="adj" fmla="val 4788"/>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45799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1AEF69-3BB0-5252-C33E-14BB443AA90E}"/>
              </a:ext>
            </a:extLst>
          </p:cNvPr>
          <p:cNvSpPr txBox="1"/>
          <p:nvPr/>
        </p:nvSpPr>
        <p:spPr>
          <a:xfrm>
            <a:off x="896707" y="3860513"/>
            <a:ext cx="3331375" cy="1698478"/>
          </a:xfrm>
          <a:prstGeom prst="rect">
            <a:avLst/>
          </a:prstGeom>
          <a:noFill/>
        </p:spPr>
        <p:txBody>
          <a:bodyPr wrap="square" rtlCol="0">
            <a:spAutoFit/>
          </a:bodyPr>
          <a:lstStyle/>
          <a:p>
            <a:pPr algn="ctr">
              <a:lnSpc>
                <a:spcPct val="110000"/>
              </a:lnSpc>
              <a:spcAft>
                <a:spcPts val="1200"/>
              </a:spcAft>
              <a:buClr>
                <a:srgbClr val="7A01E5"/>
              </a:buClr>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adipiscing elit, sed do eiusmod tempor incididunt ut labore et dolore magna aliqua. Ut enim ad minim veniam. Lorem ipsum dolor sit et and of amet, consectetur it and  adipiscing elit, sed do eiusmod tempor incididunt ut laboreand of it. </a:t>
            </a:r>
          </a:p>
        </p:txBody>
      </p:sp>
      <p:sp>
        <p:nvSpPr>
          <p:cNvPr id="7" name="TextBox 6">
            <a:extLst>
              <a:ext uri="{FF2B5EF4-FFF2-40B4-BE49-F238E27FC236}">
                <a16:creationId xmlns:a16="http://schemas.microsoft.com/office/drawing/2014/main" id="{34AC8363-545D-5D22-E5B6-81B1B639C892}"/>
              </a:ext>
            </a:extLst>
          </p:cNvPr>
          <p:cNvSpPr txBox="1"/>
          <p:nvPr/>
        </p:nvSpPr>
        <p:spPr>
          <a:xfrm>
            <a:off x="4490716" y="3860513"/>
            <a:ext cx="3331375" cy="1698478"/>
          </a:xfrm>
          <a:prstGeom prst="rect">
            <a:avLst/>
          </a:prstGeom>
          <a:noFill/>
        </p:spPr>
        <p:txBody>
          <a:bodyPr wrap="square" rtlCol="0">
            <a:spAutoFit/>
          </a:bodyPr>
          <a:lstStyle/>
          <a:p>
            <a:pPr algn="ctr">
              <a:lnSpc>
                <a:spcPct val="110000"/>
              </a:lnSpc>
              <a:spcAft>
                <a:spcPts val="1200"/>
              </a:spcAft>
              <a:buClr>
                <a:srgbClr val="7A01E5"/>
              </a:buClr>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ut labore et dolore magna aliqua. Ut enim ad minim veniam. Lorem ipsum dolor sit et and of amet, consectetur it and  adipiscing elit, sed do eiusmod tempor incididunt ut labore et dolore magna aliqua. Ut enim ad minim veniam. </a:t>
            </a:r>
          </a:p>
        </p:txBody>
      </p:sp>
      <p:sp>
        <p:nvSpPr>
          <p:cNvPr id="8" name="TextBox 7">
            <a:extLst>
              <a:ext uri="{FF2B5EF4-FFF2-40B4-BE49-F238E27FC236}">
                <a16:creationId xmlns:a16="http://schemas.microsoft.com/office/drawing/2014/main" id="{ADB37B5F-2BAD-ADA6-3CC0-6180D031C4A0}"/>
              </a:ext>
            </a:extLst>
          </p:cNvPr>
          <p:cNvSpPr txBox="1"/>
          <p:nvPr/>
        </p:nvSpPr>
        <p:spPr>
          <a:xfrm>
            <a:off x="8015261" y="3860513"/>
            <a:ext cx="3331375" cy="1698478"/>
          </a:xfrm>
          <a:prstGeom prst="rect">
            <a:avLst/>
          </a:prstGeom>
          <a:noFill/>
        </p:spPr>
        <p:txBody>
          <a:bodyPr wrap="square" rtlCol="0">
            <a:spAutoFit/>
          </a:bodyPr>
          <a:lstStyle/>
          <a:p>
            <a:pPr algn="ctr">
              <a:lnSpc>
                <a:spcPct val="110000"/>
              </a:lnSpc>
              <a:spcAft>
                <a:spcPts val="1200"/>
              </a:spcAft>
              <a:buClr>
                <a:srgbClr val="7A01E5"/>
              </a:buClr>
            </a:pPr>
            <a:r>
              <a:rPr lang="en-GB" sz="1200">
                <a:solidFill>
                  <a:schemeClr val="bg1"/>
                </a:solidFill>
                <a:latin typeface="Verdana" panose="020B0604030504040204" pitchFamily="34" charset="0"/>
                <a:ea typeface="Verdana" panose="020B0604030504040204" pitchFamily="34" charset="0"/>
                <a:cs typeface="Verdana" panose="020B0604030504040204" pitchFamily="34" charset="0"/>
              </a:rPr>
              <a:t>Lorem ipsum dolor sit et and of amet, consectetur it and  adipiscing elit, sed do eiusmod tempor incididunt ut labore et dolore magna aliqua. Ut enim ad minim veniam. Lorem ipsum dolor sit et and of amet, consectetur it and  adipiscing elit, sed do eiusmod tempor incididunt ut labore et dolore. </a:t>
            </a:r>
          </a:p>
        </p:txBody>
      </p:sp>
      <p:pic>
        <p:nvPicPr>
          <p:cNvPr id="4" name="Picture 4" descr="Sanofi: global healthcare and pharmaceutical company">
            <a:extLst>
              <a:ext uri="{FF2B5EF4-FFF2-40B4-BE49-F238E27FC236}">
                <a16:creationId xmlns:a16="http://schemas.microsoft.com/office/drawing/2014/main" id="{89E0A8C9-D1A2-665B-C57F-66A48836E99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089"/>
          <a:stretch/>
        </p:blipFill>
        <p:spPr bwMode="auto">
          <a:xfrm>
            <a:off x="4490716" y="1772800"/>
            <a:ext cx="3210567" cy="1902779"/>
          </a:xfrm>
          <a:prstGeom prst="roundRect">
            <a:avLst>
              <a:gd name="adj" fmla="val 6408"/>
            </a:avLst>
          </a:prstGeom>
          <a:noFill/>
          <a:extLst>
            <a:ext uri="{909E8E84-426E-40DD-AFC4-6F175D3DCCD1}">
              <a14:hiddenFill xmlns:a14="http://schemas.microsoft.com/office/drawing/2010/main">
                <a:solidFill>
                  <a:srgbClr val="FFFFFF"/>
                </a:solidFill>
              </a14:hiddenFill>
            </a:ext>
          </a:extLst>
        </p:spPr>
      </p:pic>
      <p:pic>
        <p:nvPicPr>
          <p:cNvPr id="5" name="Picture 6" descr="Scientific Collaboration">
            <a:extLst>
              <a:ext uri="{FF2B5EF4-FFF2-40B4-BE49-F238E27FC236}">
                <a16:creationId xmlns:a16="http://schemas.microsoft.com/office/drawing/2014/main" id="{C662788B-6BFA-C6AA-83BD-13E1792EA7A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089"/>
          <a:stretch/>
        </p:blipFill>
        <p:spPr bwMode="auto">
          <a:xfrm>
            <a:off x="1017515" y="1772800"/>
            <a:ext cx="3210567" cy="1902779"/>
          </a:xfrm>
          <a:prstGeom prst="roundRect">
            <a:avLst>
              <a:gd name="adj" fmla="val 6948"/>
            </a:avLst>
          </a:prstGeom>
          <a:noFill/>
          <a:extLst>
            <a:ext uri="{909E8E84-426E-40DD-AFC4-6F175D3DCCD1}">
              <a14:hiddenFill xmlns:a14="http://schemas.microsoft.com/office/drawing/2010/main">
                <a:solidFill>
                  <a:srgbClr val="FFFFFF"/>
                </a:solidFill>
              </a14:hiddenFill>
            </a:ext>
          </a:extLst>
        </p:spPr>
      </p:pic>
      <p:pic>
        <p:nvPicPr>
          <p:cNvPr id="6" name="Picture 8" descr="Scientific Collaboration">
            <a:extLst>
              <a:ext uri="{FF2B5EF4-FFF2-40B4-BE49-F238E27FC236}">
                <a16:creationId xmlns:a16="http://schemas.microsoft.com/office/drawing/2014/main" id="{34BB1F5D-835E-DC1E-C317-D69285D0CCD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089"/>
          <a:stretch/>
        </p:blipFill>
        <p:spPr bwMode="auto">
          <a:xfrm>
            <a:off x="7963917" y="1772800"/>
            <a:ext cx="3210567" cy="1902779"/>
          </a:xfrm>
          <a:prstGeom prst="roundRect">
            <a:avLst>
              <a:gd name="adj" fmla="val 4788"/>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59723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E52AB0BA-41D6-36B3-CA3C-54229550D3B9}"/>
              </a:ext>
            </a:extLst>
          </p:cNvPr>
          <p:cNvSpPr txBox="1"/>
          <p:nvPr/>
        </p:nvSpPr>
        <p:spPr>
          <a:xfrm>
            <a:off x="659611" y="2977045"/>
            <a:ext cx="7844309" cy="400110"/>
          </a:xfrm>
          <a:prstGeom prst="rect">
            <a:avLst/>
          </a:prstGeom>
          <a:noFill/>
        </p:spPr>
        <p:txBody>
          <a:bodyPr wrap="square" rtlCol="0">
            <a:spAutoFit/>
          </a:bodyPr>
          <a:lstStyle/>
          <a:p>
            <a:r>
              <a:rPr lang="en-GB" sz="2000">
                <a:solidFill>
                  <a:schemeClr val="bg1"/>
                </a:solidFill>
                <a:latin typeface="Verdana" panose="020B0604030504040204" pitchFamily="34" charset="0"/>
                <a:ea typeface="Verdana" panose="020B0604030504040204" pitchFamily="34" charset="0"/>
                <a:cs typeface="Verdana" panose="020B0604030504040204" pitchFamily="34" charset="0"/>
              </a:rPr>
              <a:t>Sub title lorem epsum et deut cotem </a:t>
            </a:r>
          </a:p>
        </p:txBody>
      </p:sp>
      <p:sp>
        <p:nvSpPr>
          <p:cNvPr id="2" name="Title 1">
            <a:extLst>
              <a:ext uri="{FF2B5EF4-FFF2-40B4-BE49-F238E27FC236}">
                <a16:creationId xmlns:a16="http://schemas.microsoft.com/office/drawing/2014/main" id="{14FD6E04-DC29-1A3E-E91C-114448C223F9}"/>
              </a:ext>
            </a:extLst>
          </p:cNvPr>
          <p:cNvSpPr>
            <a:spLocks noGrp="1"/>
          </p:cNvSpPr>
          <p:nvPr>
            <p:ph type="title"/>
          </p:nvPr>
        </p:nvSpPr>
        <p:spPr/>
        <p:txBody>
          <a:bodyPr/>
          <a:lstStyle/>
          <a:p>
            <a:r>
              <a:rPr lang="en-SG" dirty="0"/>
              <a:t>THANK YOU.</a:t>
            </a:r>
          </a:p>
        </p:txBody>
      </p:sp>
    </p:spTree>
    <p:extLst>
      <p:ext uri="{BB962C8B-B14F-4D97-AF65-F5344CB8AC3E}">
        <p14:creationId xmlns:p14="http://schemas.microsoft.com/office/powerpoint/2010/main" val="2796396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356fb7ab-2206-429c-923a-3da7320dc9ae" xsi:nil="true"/>
    <lcf76f155ced4ddcb4097134ff3c332f xmlns="1d3b58de-4626-4e77-bb81-25d2c98fdc15">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92FC1E9CF152542B566F8F32EE44CDC" ma:contentTypeVersion="17" ma:contentTypeDescription="Create a new document." ma:contentTypeScope="" ma:versionID="7df8edf08e41ae75671716822a272a35">
  <xsd:schema xmlns:xsd="http://www.w3.org/2001/XMLSchema" xmlns:xs="http://www.w3.org/2001/XMLSchema" xmlns:p="http://schemas.microsoft.com/office/2006/metadata/properties" xmlns:ns2="1d3b58de-4626-4e77-bb81-25d2c98fdc15" xmlns:ns3="6e74b61e-2e67-42ef-8573-a7e86367d530" xmlns:ns4="356fb7ab-2206-429c-923a-3da7320dc9ae" targetNamespace="http://schemas.microsoft.com/office/2006/metadata/properties" ma:root="true" ma:fieldsID="0e2de8f637a5b4895dcd55299686b7bc" ns2:_="" ns3:_="" ns4:_="">
    <xsd:import namespace="1d3b58de-4626-4e77-bb81-25d2c98fdc15"/>
    <xsd:import namespace="6e74b61e-2e67-42ef-8573-a7e86367d530"/>
    <xsd:import namespace="356fb7ab-2206-429c-923a-3da7320dc9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4: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3b58de-4626-4e77-bb81-25d2c98fdc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a373d6a1-87b9-475e-b10a-bb582e919fc4"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e74b61e-2e67-42ef-8573-a7e86367d53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56fb7ab-2206-429c-923a-3da7320dc9ae"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a05c00b8-7029-452b-93c8-bb29eb73c711}" ma:internalName="TaxCatchAll" ma:showField="CatchAllData" ma:web="6e74b61e-2e67-42ef-8573-a7e86367d5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2495CA-92F0-440A-8DFC-01497241F273}">
  <ds:schemaRefs>
    <ds:schemaRef ds:uri="http://schemas.microsoft.com/sharepoint/v3/contenttype/forms"/>
  </ds:schemaRefs>
</ds:datastoreItem>
</file>

<file path=customXml/itemProps2.xml><?xml version="1.0" encoding="utf-8"?>
<ds:datastoreItem xmlns:ds="http://schemas.openxmlformats.org/officeDocument/2006/customXml" ds:itemID="{F8611079-CC6A-4AAC-9567-63113244E009}">
  <ds:schemaRefs>
    <ds:schemaRef ds:uri="http://www.w3.org/XML/1998/namespace"/>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1d3b58de-4626-4e77-bb81-25d2c98fdc15"/>
    <ds:schemaRef ds:uri="http://purl.org/dc/terms/"/>
    <ds:schemaRef ds:uri="http://purl.org/dc/elements/1.1/"/>
    <ds:schemaRef ds:uri="356fb7ab-2206-429c-923a-3da7320dc9ae"/>
    <ds:schemaRef ds:uri="6e74b61e-2e67-42ef-8573-a7e86367d530"/>
    <ds:schemaRef ds:uri="http://schemas.microsoft.com/office/2006/metadata/properties"/>
  </ds:schemaRefs>
</ds:datastoreItem>
</file>

<file path=customXml/itemProps3.xml><?xml version="1.0" encoding="utf-8"?>
<ds:datastoreItem xmlns:ds="http://schemas.openxmlformats.org/officeDocument/2006/customXml" ds:itemID="{E1084A8A-78D9-43CF-8D68-5EC2B51AF9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3b58de-4626-4e77-bb81-25d2c98fdc15"/>
    <ds:schemaRef ds:uri="6e74b61e-2e67-42ef-8573-a7e86367d530"/>
    <ds:schemaRef ds:uri="356fb7ab-2206-429c-923a-3da7320dc9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TotalTime>
  <Words>997</Words>
  <Application>Microsoft Office PowerPoint</Application>
  <PresentationFormat>Widescreen</PresentationFormat>
  <Paragraphs>41</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Mrinal Arya</dc:creator>
  <cp:lastModifiedBy>Maria Cheong</cp:lastModifiedBy>
  <cp:revision>11</cp:revision>
  <dcterms:created xsi:type="dcterms:W3CDTF">2023-09-05T05:30:23Z</dcterms:created>
  <dcterms:modified xsi:type="dcterms:W3CDTF">2023-09-08T09:09:44Z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0x010100C92FC1E9CF152542B566F8F32EE44CDC</vt:lpwstr>
  </property>
  <property fmtid="{D5CDD505-2E9C-101B-9397-08002B2CF9AE}" pid="3" name="MediaServiceImageTags">
    <vt:lpwstr/>
  </property>
</Properties>
</file>